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708" r:id="rId6"/>
  </p:sldMasterIdLst>
  <p:notesMasterIdLst>
    <p:notesMasterId r:id="rId33"/>
  </p:notesMasterIdLst>
  <p:handoutMasterIdLst>
    <p:handoutMasterId r:id="rId34"/>
  </p:handoutMasterIdLst>
  <p:sldIdLst>
    <p:sldId id="260" r:id="rId7"/>
    <p:sldId id="290" r:id="rId8"/>
    <p:sldId id="284" r:id="rId9"/>
    <p:sldId id="269" r:id="rId10"/>
    <p:sldId id="291" r:id="rId11"/>
    <p:sldId id="277" r:id="rId12"/>
    <p:sldId id="278" r:id="rId13"/>
    <p:sldId id="279" r:id="rId14"/>
    <p:sldId id="257" r:id="rId15"/>
    <p:sldId id="283" r:id="rId16"/>
    <p:sldId id="270" r:id="rId17"/>
    <p:sldId id="280" r:id="rId18"/>
    <p:sldId id="281" r:id="rId19"/>
    <p:sldId id="293" r:id="rId20"/>
    <p:sldId id="282" r:id="rId21"/>
    <p:sldId id="289" r:id="rId22"/>
    <p:sldId id="271" r:id="rId23"/>
    <p:sldId id="294" r:id="rId24"/>
    <p:sldId id="273" r:id="rId25"/>
    <p:sldId id="292" r:id="rId26"/>
    <p:sldId id="285" r:id="rId27"/>
    <p:sldId id="274" r:id="rId28"/>
    <p:sldId id="286" r:id="rId29"/>
    <p:sldId id="288" r:id="rId30"/>
    <p:sldId id="287" r:id="rId31"/>
    <p:sldId id="295" r:id="rId32"/>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00" userDrawn="1">
          <p15:clr>
            <a:srgbClr val="A4A3A4"/>
          </p15:clr>
        </p15:guide>
        <p15:guide id="3" orient="horz" pos="1071" userDrawn="1">
          <p15:clr>
            <a:srgbClr val="A4A3A4"/>
          </p15:clr>
        </p15:guide>
        <p15:guide id="4" orient="horz" pos="1253" userDrawn="1">
          <p15:clr>
            <a:srgbClr val="A4A3A4"/>
          </p15:clr>
        </p15:guide>
        <p15:guide id="5" orient="horz" pos="4270" userDrawn="1">
          <p15:clr>
            <a:srgbClr val="A4A3A4"/>
          </p15:clr>
        </p15:guide>
        <p15:guide id="6" orient="horz" pos="935" userDrawn="1">
          <p15:clr>
            <a:srgbClr val="A4A3A4"/>
          </p15:clr>
        </p15:guide>
        <p15:guide id="7" orient="horz" pos="2523" userDrawn="1">
          <p15:clr>
            <a:srgbClr val="A4A3A4"/>
          </p15:clr>
        </p15:guide>
        <p15:guide id="8" orient="horz" pos="1661" userDrawn="1">
          <p15:clr>
            <a:srgbClr val="A4A3A4"/>
          </p15:clr>
        </p15:guide>
        <p15:guide id="9" orient="horz" pos="4065" userDrawn="1">
          <p15:clr>
            <a:srgbClr val="A4A3A4"/>
          </p15:clr>
        </p15:guide>
        <p15:guide id="10" pos="272" userDrawn="1">
          <p15:clr>
            <a:srgbClr val="A4A3A4"/>
          </p15:clr>
        </p15:guide>
        <p15:guide id="11" pos="7408" userDrawn="1">
          <p15:clr>
            <a:srgbClr val="A4A3A4"/>
          </p15:clr>
        </p15:guide>
        <p15:guide id="12" pos="3840" userDrawn="1">
          <p15:clr>
            <a:srgbClr val="A4A3A4"/>
          </p15:clr>
        </p15:guide>
        <p15:guide id="13" pos="5791" userDrawn="1">
          <p15:clr>
            <a:srgbClr val="A4A3A4"/>
          </p15:clr>
        </p15:guide>
        <p15:guide id="14" pos="7589" userDrawn="1">
          <p15:clr>
            <a:srgbClr val="A4A3A4"/>
          </p15:clr>
        </p15:guide>
        <p15:guide id="15" pos="5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598F25-D410-0D29-6850-9FAC123DA8B0}" name="Gough, Chloe" initials="CG" userId="S::Chloe.Gough@cyfoethnaturiolcymru.gov.uk::54fa0ceb-7d11-4049-999f-21da9538b4b7" providerId="AD"/>
  <p188:author id="{5818E252-D59F-6B56-6A22-5DC780FE7A7F}" name="Roberts, Alison" initials="RA" userId="S::alison.roberts@cyfoethnaturiolcymru.gov.uk::66084561-c419-4e01-b2b4-9e7741b4cfee" providerId="AD"/>
  <p188:author id="{FB00FD84-244A-5912-69FA-FEAD7E7D7C22}" name="Scott, Mariella S." initials="SMS" userId="S::mariella.s.scott@cyfoethnaturiolcymru.gov.uk::0f08a0bc-acb1-428b-8a42-56504c5c8600" providerId="AD"/>
  <p188:author id="{680058F4-201C-50B3-98BF-A717A78AC75C}" name="Roberts, Alison" initials="RA" userId="S::Alison.Roberts@cyfoethnaturiolcymru.gov.uk::66084561-c419-4e01-b2b4-9e7741b4cfe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A5"/>
    <a:srgbClr val="01AFE4"/>
    <a:srgbClr val="005546"/>
    <a:srgbClr val="E63569"/>
    <a:srgbClr val="EC4F3C"/>
    <a:srgbClr val="1F5243"/>
    <a:srgbClr val="383CB4"/>
    <a:srgbClr val="3E8EA0"/>
    <a:srgbClr val="57A129"/>
    <a:srgbClr val="FFD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8" autoAdjust="0"/>
    <p:restoredTop sz="96327" autoAdjust="0"/>
  </p:normalViewPr>
  <p:slideViewPr>
    <p:cSldViewPr>
      <p:cViewPr varScale="1">
        <p:scale>
          <a:sx n="63" d="100"/>
          <a:sy n="63" d="100"/>
        </p:scale>
        <p:origin x="732" y="92"/>
      </p:cViewPr>
      <p:guideLst>
        <p:guide orient="horz" pos="2160"/>
        <p:guide orient="horz" pos="300"/>
        <p:guide orient="horz" pos="1071"/>
        <p:guide orient="horz" pos="1253"/>
        <p:guide orient="horz" pos="4270"/>
        <p:guide orient="horz" pos="935"/>
        <p:guide orient="horz" pos="2523"/>
        <p:guide orient="horz" pos="1661"/>
        <p:guide orient="horz" pos="4065"/>
        <p:guide pos="272"/>
        <p:guide pos="7408"/>
        <p:guide pos="3840"/>
        <p:guide pos="5791"/>
        <p:guide pos="7589"/>
        <p:guide pos="5863"/>
      </p:guideLst>
    </p:cSldViewPr>
  </p:slideViewPr>
  <p:outlineViewPr>
    <p:cViewPr>
      <p:scale>
        <a:sx n="33" d="100"/>
        <a:sy n="33" d="100"/>
      </p:scale>
      <p:origin x="0" y="0"/>
    </p:cViewPr>
  </p:outlineViewPr>
  <p:notesTextViewPr>
    <p:cViewPr>
      <p:scale>
        <a:sx n="1" d="1"/>
        <a:sy n="1" d="1"/>
      </p:scale>
      <p:origin x="0" y="0"/>
    </p:cViewPr>
  </p:notesTextViewPr>
  <p:sorterViewPr>
    <p:cViewPr>
      <p:scale>
        <a:sx n="132" d="100"/>
        <a:sy n="132" d="100"/>
      </p:scale>
      <p:origin x="0" y="-2084"/>
    </p:cViewPr>
  </p:sorterViewPr>
  <p:notesViewPr>
    <p:cSldViewPr>
      <p:cViewPr varScale="1">
        <p:scale>
          <a:sx n="45" d="100"/>
          <a:sy n="45" d="100"/>
        </p:scale>
        <p:origin x="276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ugh, Chloe" userId="54fa0ceb-7d11-4049-999f-21da9538b4b7" providerId="ADAL" clId="{7A490789-D731-4D8A-891F-27D5D4826132}"/>
    <pc:docChg chg="custSel addSld delSld modSld">
      <pc:chgData name="Gough, Chloe" userId="54fa0ceb-7d11-4049-999f-21da9538b4b7" providerId="ADAL" clId="{7A490789-D731-4D8A-891F-27D5D4826132}" dt="2024-09-27T14:04:19.279" v="923" actId="20577"/>
      <pc:docMkLst>
        <pc:docMk/>
      </pc:docMkLst>
      <pc:sldChg chg="addSp delSp modSp mod">
        <pc:chgData name="Gough, Chloe" userId="54fa0ceb-7d11-4049-999f-21da9538b4b7" providerId="ADAL" clId="{7A490789-D731-4D8A-891F-27D5D4826132}" dt="2024-09-24T09:03:50.683" v="618" actId="207"/>
        <pc:sldMkLst>
          <pc:docMk/>
          <pc:sldMk cId="2297317788" sldId="271"/>
        </pc:sldMkLst>
        <pc:spChg chg="mod">
          <ac:chgData name="Gough, Chloe" userId="54fa0ceb-7d11-4049-999f-21da9538b4b7" providerId="ADAL" clId="{7A490789-D731-4D8A-891F-27D5D4826132}" dt="2024-09-24T08:46:11.673" v="518" actId="20577"/>
          <ac:spMkLst>
            <pc:docMk/>
            <pc:sldMk cId="2297317788" sldId="271"/>
            <ac:spMk id="3" creationId="{E4BC53C9-2875-0387-B1DC-CE8F09A59C90}"/>
          </ac:spMkLst>
        </pc:spChg>
        <pc:spChg chg="mod">
          <ac:chgData name="Gough, Chloe" userId="54fa0ceb-7d11-4049-999f-21da9538b4b7" providerId="ADAL" clId="{7A490789-D731-4D8A-891F-27D5D4826132}" dt="2024-09-24T09:03:50.683" v="618" actId="207"/>
          <ac:spMkLst>
            <pc:docMk/>
            <pc:sldMk cId="2297317788" sldId="271"/>
            <ac:spMk id="10" creationId="{00000000-0000-0000-0000-000000000000}"/>
          </ac:spMkLst>
        </pc:spChg>
        <pc:picChg chg="add del mod">
          <ac:chgData name="Gough, Chloe" userId="54fa0ceb-7d11-4049-999f-21da9538b4b7" providerId="ADAL" clId="{7A490789-D731-4D8A-891F-27D5D4826132}" dt="2024-09-24T08:46:04.115" v="516" actId="478"/>
          <ac:picMkLst>
            <pc:docMk/>
            <pc:sldMk cId="2297317788" sldId="271"/>
            <ac:picMk id="4" creationId="{7802F17D-8FF8-F130-7454-879D0B919460}"/>
          </ac:picMkLst>
        </pc:picChg>
        <pc:picChg chg="add del mod">
          <ac:chgData name="Gough, Chloe" userId="54fa0ceb-7d11-4049-999f-21da9538b4b7" providerId="ADAL" clId="{7A490789-D731-4D8A-891F-27D5D4826132}" dt="2024-09-24T08:47:02.511" v="525" actId="478"/>
          <ac:picMkLst>
            <pc:docMk/>
            <pc:sldMk cId="2297317788" sldId="271"/>
            <ac:picMk id="6" creationId="{69971B2B-CF20-6617-3C46-CBDBD0D68BC0}"/>
          </ac:picMkLst>
        </pc:picChg>
        <pc:picChg chg="del mod">
          <ac:chgData name="Gough, Chloe" userId="54fa0ceb-7d11-4049-999f-21da9538b4b7" providerId="ADAL" clId="{7A490789-D731-4D8A-891F-27D5D4826132}" dt="2024-09-24T08:53:57.948" v="535" actId="478"/>
          <ac:picMkLst>
            <pc:docMk/>
            <pc:sldMk cId="2297317788" sldId="271"/>
            <ac:picMk id="8" creationId="{00000000-0000-0000-0000-000000000000}"/>
          </ac:picMkLst>
        </pc:picChg>
        <pc:picChg chg="add mod">
          <ac:chgData name="Gough, Chloe" userId="54fa0ceb-7d11-4049-999f-21da9538b4b7" providerId="ADAL" clId="{7A490789-D731-4D8A-891F-27D5D4826132}" dt="2024-09-24T08:58:51.759" v="556" actId="1582"/>
          <ac:picMkLst>
            <pc:docMk/>
            <pc:sldMk cId="2297317788" sldId="271"/>
            <ac:picMk id="9" creationId="{E49E6D9B-73DF-7C87-EF83-FC56331A548B}"/>
          </ac:picMkLst>
        </pc:picChg>
        <pc:picChg chg="add mod">
          <ac:chgData name="Gough, Chloe" userId="54fa0ceb-7d11-4049-999f-21da9538b4b7" providerId="ADAL" clId="{7A490789-D731-4D8A-891F-27D5D4826132}" dt="2024-09-24T08:59:07.665" v="557" actId="1076"/>
          <ac:picMkLst>
            <pc:docMk/>
            <pc:sldMk cId="2297317788" sldId="271"/>
            <ac:picMk id="11" creationId="{AFD5EFAB-3322-81B7-6119-7903CEA944B9}"/>
          </ac:picMkLst>
        </pc:picChg>
      </pc:sldChg>
      <pc:sldChg chg="modSp mod">
        <pc:chgData name="Gough, Chloe" userId="54fa0ceb-7d11-4049-999f-21da9538b4b7" providerId="ADAL" clId="{7A490789-D731-4D8A-891F-27D5D4826132}" dt="2024-09-24T09:27:14.658" v="781" actId="20577"/>
        <pc:sldMkLst>
          <pc:docMk/>
          <pc:sldMk cId="2752071083" sldId="280"/>
        </pc:sldMkLst>
        <pc:spChg chg="mod">
          <ac:chgData name="Gough, Chloe" userId="54fa0ceb-7d11-4049-999f-21da9538b4b7" providerId="ADAL" clId="{7A490789-D731-4D8A-891F-27D5D4826132}" dt="2024-09-24T09:27:14.658" v="781" actId="20577"/>
          <ac:spMkLst>
            <pc:docMk/>
            <pc:sldMk cId="2752071083" sldId="280"/>
            <ac:spMk id="2" creationId="{B81A128F-2610-18A8-6CB3-C67E8729510A}"/>
          </ac:spMkLst>
        </pc:spChg>
      </pc:sldChg>
      <pc:sldChg chg="modSp mod">
        <pc:chgData name="Gough, Chloe" userId="54fa0ceb-7d11-4049-999f-21da9538b4b7" providerId="ADAL" clId="{7A490789-D731-4D8A-891F-27D5D4826132}" dt="2024-09-27T14:04:19.279" v="923" actId="20577"/>
        <pc:sldMkLst>
          <pc:docMk/>
          <pc:sldMk cId="1709800831" sldId="284"/>
        </pc:sldMkLst>
        <pc:spChg chg="mod">
          <ac:chgData name="Gough, Chloe" userId="54fa0ceb-7d11-4049-999f-21da9538b4b7" providerId="ADAL" clId="{7A490789-D731-4D8A-891F-27D5D4826132}" dt="2024-09-27T14:04:19.279" v="923" actId="20577"/>
          <ac:spMkLst>
            <pc:docMk/>
            <pc:sldMk cId="1709800831" sldId="284"/>
            <ac:spMk id="2" creationId="{930C5F1B-3109-5B54-8349-E703D1A3EE59}"/>
          </ac:spMkLst>
        </pc:spChg>
      </pc:sldChg>
      <pc:sldChg chg="modSp mod">
        <pc:chgData name="Gough, Chloe" userId="54fa0ceb-7d11-4049-999f-21da9538b4b7" providerId="ADAL" clId="{7A490789-D731-4D8A-891F-27D5D4826132}" dt="2024-09-24T08:56:40.457" v="551" actId="20577"/>
        <pc:sldMkLst>
          <pc:docMk/>
          <pc:sldMk cId="152143694" sldId="285"/>
        </pc:sldMkLst>
        <pc:spChg chg="mod">
          <ac:chgData name="Gough, Chloe" userId="54fa0ceb-7d11-4049-999f-21da9538b4b7" providerId="ADAL" clId="{7A490789-D731-4D8A-891F-27D5D4826132}" dt="2024-09-24T08:56:40.457" v="551" actId="20577"/>
          <ac:spMkLst>
            <pc:docMk/>
            <pc:sldMk cId="152143694" sldId="285"/>
            <ac:spMk id="2" creationId="{00F8F6D7-5C63-6433-EAA8-A44FB5250638}"/>
          </ac:spMkLst>
        </pc:spChg>
      </pc:sldChg>
      <pc:sldChg chg="addSp modSp mod">
        <pc:chgData name="Gough, Chloe" userId="54fa0ceb-7d11-4049-999f-21da9538b4b7" providerId="ADAL" clId="{7A490789-D731-4D8A-891F-27D5D4826132}" dt="2024-09-24T09:24:36.780" v="780" actId="3626"/>
        <pc:sldMkLst>
          <pc:docMk/>
          <pc:sldMk cId="3022579143" sldId="286"/>
        </pc:sldMkLst>
        <pc:spChg chg="mod">
          <ac:chgData name="Gough, Chloe" userId="54fa0ceb-7d11-4049-999f-21da9538b4b7" providerId="ADAL" clId="{7A490789-D731-4D8A-891F-27D5D4826132}" dt="2024-09-24T09:24:36.780" v="780" actId="3626"/>
          <ac:spMkLst>
            <pc:docMk/>
            <pc:sldMk cId="3022579143" sldId="286"/>
            <ac:spMk id="3" creationId="{BED9D815-6F42-9070-C2E2-83F627A7DF28}"/>
          </ac:spMkLst>
        </pc:spChg>
        <pc:spChg chg="add mod">
          <ac:chgData name="Gough, Chloe" userId="54fa0ceb-7d11-4049-999f-21da9538b4b7" providerId="ADAL" clId="{7A490789-D731-4D8A-891F-27D5D4826132}" dt="2024-09-24T09:03:40.360" v="617" actId="207"/>
          <ac:spMkLst>
            <pc:docMk/>
            <pc:sldMk cId="3022579143" sldId="286"/>
            <ac:spMk id="6" creationId="{0C1BE685-567F-41D2-8E37-148ACA8C68E6}"/>
          </ac:spMkLst>
        </pc:spChg>
        <pc:picChg chg="mod">
          <ac:chgData name="Gough, Chloe" userId="54fa0ceb-7d11-4049-999f-21da9538b4b7" providerId="ADAL" clId="{7A490789-D731-4D8A-891F-27D5D4826132}" dt="2024-09-24T09:01:51.702" v="569" actId="1076"/>
          <ac:picMkLst>
            <pc:docMk/>
            <pc:sldMk cId="3022579143" sldId="286"/>
            <ac:picMk id="5" creationId="{B10FD25E-9440-DFB3-11BE-668BD578C63C}"/>
          </ac:picMkLst>
        </pc:picChg>
        <pc:picChg chg="add mod">
          <ac:chgData name="Gough, Chloe" userId="54fa0ceb-7d11-4049-999f-21da9538b4b7" providerId="ADAL" clId="{7A490789-D731-4D8A-891F-27D5D4826132}" dt="2024-09-24T09:03:08.892" v="613" actId="1076"/>
          <ac:picMkLst>
            <pc:docMk/>
            <pc:sldMk cId="3022579143" sldId="286"/>
            <ac:picMk id="7" creationId="{34032895-00D5-45BB-B730-C6688667555A}"/>
          </ac:picMkLst>
        </pc:picChg>
      </pc:sldChg>
      <pc:sldChg chg="modSp mod">
        <pc:chgData name="Gough, Chloe" userId="54fa0ceb-7d11-4049-999f-21da9538b4b7" providerId="ADAL" clId="{7A490789-D731-4D8A-891F-27D5D4826132}" dt="2024-09-24T09:08:31.937" v="637" actId="6549"/>
        <pc:sldMkLst>
          <pc:docMk/>
          <pc:sldMk cId="2272054881" sldId="287"/>
        </pc:sldMkLst>
        <pc:spChg chg="mod">
          <ac:chgData name="Gough, Chloe" userId="54fa0ceb-7d11-4049-999f-21da9538b4b7" providerId="ADAL" clId="{7A490789-D731-4D8A-891F-27D5D4826132}" dt="2024-09-24T09:08:31.937" v="637" actId="6549"/>
          <ac:spMkLst>
            <pc:docMk/>
            <pc:sldMk cId="2272054881" sldId="287"/>
            <ac:spMk id="7" creationId="{BDCDA75D-CD6D-5A6B-8059-CE2BF77D11F4}"/>
          </ac:spMkLst>
        </pc:spChg>
      </pc:sldChg>
      <pc:sldChg chg="new del">
        <pc:chgData name="Gough, Chloe" userId="54fa0ceb-7d11-4049-999f-21da9538b4b7" providerId="ADAL" clId="{7A490789-D731-4D8A-891F-27D5D4826132}" dt="2024-09-24T09:01:24.076" v="565" actId="47"/>
        <pc:sldMkLst>
          <pc:docMk/>
          <pc:sldMk cId="1432103513" sldId="292"/>
        </pc:sldMkLst>
      </pc:sldChg>
      <pc:sldChg chg="modSp add del mod">
        <pc:chgData name="Gough, Chloe" userId="54fa0ceb-7d11-4049-999f-21da9538b4b7" providerId="ADAL" clId="{7A490789-D731-4D8A-891F-27D5D4826132}" dt="2024-09-24T09:05:51.206" v="619" actId="2696"/>
        <pc:sldMkLst>
          <pc:docMk/>
          <pc:sldMk cId="2161151016" sldId="292"/>
        </pc:sldMkLst>
        <pc:spChg chg="mod">
          <ac:chgData name="Gough, Chloe" userId="54fa0ceb-7d11-4049-999f-21da9538b4b7" providerId="ADAL" clId="{7A490789-D731-4D8A-891F-27D5D4826132}" dt="2024-09-24T09:01:39.618" v="568" actId="20577"/>
          <ac:spMkLst>
            <pc:docMk/>
            <pc:sldMk cId="2161151016" sldId="292"/>
            <ac:spMk id="3" creationId="{BED9D815-6F42-9070-C2E2-83F627A7DF28}"/>
          </ac:spMkLst>
        </pc:spChg>
      </pc:sldChg>
    </pc:docChg>
  </pc:docChgLst>
  <pc:docChgLst>
    <pc:chgData name="Scott, Mariella S." userId="0f08a0bc-acb1-428b-8a42-56504c5c8600" providerId="ADAL" clId="{75E6C578-19C2-4675-91CD-D709E688C3A1}"/>
    <pc:docChg chg="modSld">
      <pc:chgData name="Scott, Mariella S." userId="0f08a0bc-acb1-428b-8a42-56504c5c8600" providerId="ADAL" clId="{75E6C578-19C2-4675-91CD-D709E688C3A1}" dt="2024-10-01T15:46:10.361" v="31" actId="1076"/>
      <pc:docMkLst>
        <pc:docMk/>
      </pc:docMkLst>
      <pc:sldChg chg="modSp mod">
        <pc:chgData name="Scott, Mariella S." userId="0f08a0bc-acb1-428b-8a42-56504c5c8600" providerId="ADAL" clId="{75E6C578-19C2-4675-91CD-D709E688C3A1}" dt="2024-10-01T15:44:56.918" v="22" actId="14100"/>
        <pc:sldMkLst>
          <pc:docMk/>
          <pc:sldMk cId="2297317788" sldId="273"/>
        </pc:sldMkLst>
        <pc:grpChg chg="mod">
          <ac:chgData name="Scott, Mariella S." userId="0f08a0bc-acb1-428b-8a42-56504c5c8600" providerId="ADAL" clId="{75E6C578-19C2-4675-91CD-D709E688C3A1}" dt="2024-10-01T15:44:44.522" v="19" actId="1076"/>
          <ac:grpSpMkLst>
            <pc:docMk/>
            <pc:sldMk cId="2297317788" sldId="273"/>
            <ac:grpSpMk id="11" creationId="{ACD077B2-83B8-A572-7BB0-155D649F6A99}"/>
          </ac:grpSpMkLst>
        </pc:grpChg>
        <pc:picChg chg="mod">
          <ac:chgData name="Scott, Mariella S." userId="0f08a0bc-acb1-428b-8a42-56504c5c8600" providerId="ADAL" clId="{75E6C578-19C2-4675-91CD-D709E688C3A1}" dt="2024-10-01T15:44:30.267" v="15" actId="1076"/>
          <ac:picMkLst>
            <pc:docMk/>
            <pc:sldMk cId="2297317788" sldId="273"/>
            <ac:picMk id="8" creationId="{B757DB5D-ADC9-94D0-32E5-F9F2B5FD2F87}"/>
          </ac:picMkLst>
        </pc:picChg>
        <pc:picChg chg="mod">
          <ac:chgData name="Scott, Mariella S." userId="0f08a0bc-acb1-428b-8a42-56504c5c8600" providerId="ADAL" clId="{75E6C578-19C2-4675-91CD-D709E688C3A1}" dt="2024-10-01T15:44:07.776" v="11" actId="1582"/>
          <ac:picMkLst>
            <pc:docMk/>
            <pc:sldMk cId="2297317788" sldId="273"/>
            <ac:picMk id="12" creationId="{25CED4EF-BBBE-D2B4-68D2-EDDF0CC5DC69}"/>
          </ac:picMkLst>
        </pc:picChg>
        <pc:picChg chg="mod">
          <ac:chgData name="Scott, Mariella S." userId="0f08a0bc-acb1-428b-8a42-56504c5c8600" providerId="ADAL" clId="{75E6C578-19C2-4675-91CD-D709E688C3A1}" dt="2024-10-01T15:44:56.918" v="22" actId="14100"/>
          <ac:picMkLst>
            <pc:docMk/>
            <pc:sldMk cId="2297317788" sldId="273"/>
            <ac:picMk id="13" creationId="{A6AC65BD-8F71-F2F4-8C02-448332FF0809}"/>
          </ac:picMkLst>
        </pc:picChg>
        <pc:picChg chg="mod">
          <ac:chgData name="Scott, Mariella S." userId="0f08a0bc-acb1-428b-8a42-56504c5c8600" providerId="ADAL" clId="{75E6C578-19C2-4675-91CD-D709E688C3A1}" dt="2024-10-01T15:44:50.700" v="20" actId="14100"/>
          <ac:picMkLst>
            <pc:docMk/>
            <pc:sldMk cId="2297317788" sldId="273"/>
            <ac:picMk id="15" creationId="{8CC21A2A-D8FB-3728-39FB-45D695FEE0FF}"/>
          </ac:picMkLst>
        </pc:picChg>
      </pc:sldChg>
      <pc:sldChg chg="modSp mod">
        <pc:chgData name="Scott, Mariella S." userId="0f08a0bc-acb1-428b-8a42-56504c5c8600" providerId="ADAL" clId="{75E6C578-19C2-4675-91CD-D709E688C3A1}" dt="2024-10-01T15:46:10.361" v="31" actId="1076"/>
        <pc:sldMkLst>
          <pc:docMk/>
          <pc:sldMk cId="1072402821" sldId="277"/>
        </pc:sldMkLst>
        <pc:spChg chg="mod">
          <ac:chgData name="Scott, Mariella S." userId="0f08a0bc-acb1-428b-8a42-56504c5c8600" providerId="ADAL" clId="{75E6C578-19C2-4675-91CD-D709E688C3A1}" dt="2024-10-01T15:46:10.361" v="31" actId="1076"/>
          <ac:spMkLst>
            <pc:docMk/>
            <pc:sldMk cId="1072402821" sldId="277"/>
            <ac:spMk id="6" creationId="{CC496573-6B8C-9307-EC8D-70B4655C93C7}"/>
          </ac:spMkLst>
        </pc:spChg>
        <pc:picChg chg="mod modCrop">
          <ac:chgData name="Scott, Mariella S." userId="0f08a0bc-acb1-428b-8a42-56504c5c8600" providerId="ADAL" clId="{75E6C578-19C2-4675-91CD-D709E688C3A1}" dt="2024-10-01T15:46:06.928" v="30" actId="1076"/>
          <ac:picMkLst>
            <pc:docMk/>
            <pc:sldMk cId="1072402821" sldId="277"/>
            <ac:picMk id="5" creationId="{D9C7E9C2-EEC9-524D-9817-0069CAF93E11}"/>
          </ac:picMkLst>
        </pc:picChg>
      </pc:sldChg>
      <pc:sldChg chg="modSp mod">
        <pc:chgData name="Scott, Mariella S." userId="0f08a0bc-acb1-428b-8a42-56504c5c8600" providerId="ADAL" clId="{75E6C578-19C2-4675-91CD-D709E688C3A1}" dt="2024-10-01T15:45:28.394" v="26" actId="1582"/>
        <pc:sldMkLst>
          <pc:docMk/>
          <pc:sldMk cId="2272054881" sldId="287"/>
        </pc:sldMkLst>
        <pc:picChg chg="mod">
          <ac:chgData name="Scott, Mariella S." userId="0f08a0bc-acb1-428b-8a42-56504c5c8600" providerId="ADAL" clId="{75E6C578-19C2-4675-91CD-D709E688C3A1}" dt="2024-10-01T15:45:28.394" v="26" actId="1582"/>
          <ac:picMkLst>
            <pc:docMk/>
            <pc:sldMk cId="2272054881" sldId="287"/>
            <ac:picMk id="15" creationId="{55643C5F-1800-08E4-B0D7-EF060DEC7EC4}"/>
          </ac:picMkLst>
        </pc:picChg>
      </pc:sldChg>
      <pc:sldChg chg="modSp mod">
        <pc:chgData name="Scott, Mariella S." userId="0f08a0bc-acb1-428b-8a42-56504c5c8600" providerId="ADAL" clId="{75E6C578-19C2-4675-91CD-D709E688C3A1}" dt="2024-10-01T15:45:15.798" v="24" actId="208"/>
        <pc:sldMkLst>
          <pc:docMk/>
          <pc:sldMk cId="271968672" sldId="288"/>
        </pc:sldMkLst>
        <pc:picChg chg="mod">
          <ac:chgData name="Scott, Mariella S." userId="0f08a0bc-acb1-428b-8a42-56504c5c8600" providerId="ADAL" clId="{75E6C578-19C2-4675-91CD-D709E688C3A1}" dt="2024-10-01T15:45:15.798" v="24" actId="208"/>
          <ac:picMkLst>
            <pc:docMk/>
            <pc:sldMk cId="271968672" sldId="288"/>
            <ac:picMk id="5" creationId="{8F3D3FE4-53BA-2F37-5504-314D9078C848}"/>
          </ac:picMkLst>
        </pc:picChg>
      </pc:sldChg>
      <pc:sldChg chg="modSp mod">
        <pc:chgData name="Scott, Mariella S." userId="0f08a0bc-acb1-428b-8a42-56504c5c8600" providerId="ADAL" clId="{75E6C578-19C2-4675-91CD-D709E688C3A1}" dt="2024-10-01T15:42:55.794" v="1" actId="208"/>
        <pc:sldMkLst>
          <pc:docMk/>
          <pc:sldMk cId="1426916870" sldId="293"/>
        </pc:sldMkLst>
        <pc:picChg chg="mod">
          <ac:chgData name="Scott, Mariella S." userId="0f08a0bc-acb1-428b-8a42-56504c5c8600" providerId="ADAL" clId="{75E6C578-19C2-4675-91CD-D709E688C3A1}" dt="2024-10-01T15:42:55.794" v="1" actId="208"/>
          <ac:picMkLst>
            <pc:docMk/>
            <pc:sldMk cId="1426916870" sldId="293"/>
            <ac:picMk id="6" creationId="{B1BFBD88-5436-8616-FEAC-CF87EADCB6B8}"/>
          </ac:picMkLst>
        </pc:picChg>
      </pc:sldChg>
      <pc:sldChg chg="modSp mod">
        <pc:chgData name="Scott, Mariella S." userId="0f08a0bc-acb1-428b-8a42-56504c5c8600" providerId="ADAL" clId="{75E6C578-19C2-4675-91CD-D709E688C3A1}" dt="2024-10-01T15:43:09.261" v="3" actId="1582"/>
        <pc:sldMkLst>
          <pc:docMk/>
          <pc:sldMk cId="2780192169" sldId="294"/>
        </pc:sldMkLst>
        <pc:picChg chg="mod">
          <ac:chgData name="Scott, Mariella S." userId="0f08a0bc-acb1-428b-8a42-56504c5c8600" providerId="ADAL" clId="{75E6C578-19C2-4675-91CD-D709E688C3A1}" dt="2024-10-01T15:43:09.261" v="3" actId="1582"/>
          <ac:picMkLst>
            <pc:docMk/>
            <pc:sldMk cId="2780192169" sldId="294"/>
            <ac:picMk id="5" creationId="{81DB8ED4-7499-DAB5-AE21-6B2B7284230D}"/>
          </ac:picMkLst>
        </pc:picChg>
      </pc:sldChg>
    </pc:docChg>
  </pc:docChgLst>
  <pc:docChgLst>
    <pc:chgData name="Hughes, Ffion" userId="b2b1aaa3-abdb-4362-bdd1-c2a453b42c86" providerId="ADAL" clId="{CC6DA597-733B-46A6-8722-54B58075B367}"/>
    <pc:docChg chg="undo redo custSel addSld delSld modSld sldOrd">
      <pc:chgData name="Hughes, Ffion" userId="b2b1aaa3-abdb-4362-bdd1-c2a453b42c86" providerId="ADAL" clId="{CC6DA597-733B-46A6-8722-54B58075B367}" dt="2024-10-03T13:46:46.184" v="1301" actId="20577"/>
      <pc:docMkLst>
        <pc:docMk/>
      </pc:docMkLst>
      <pc:sldChg chg="addSp delSp modSp del mod modClrScheme chgLayout">
        <pc:chgData name="Hughes, Ffion" userId="b2b1aaa3-abdb-4362-bdd1-c2a453b42c86" providerId="ADAL" clId="{CC6DA597-733B-46A6-8722-54B58075B367}" dt="2024-10-01T15:05:49.305" v="1226" actId="47"/>
        <pc:sldMkLst>
          <pc:docMk/>
          <pc:sldMk cId="2307321591" sldId="258"/>
        </pc:sldMkLst>
        <pc:spChg chg="add del">
          <ac:chgData name="Hughes, Ffion" userId="b2b1aaa3-abdb-4362-bdd1-c2a453b42c86" providerId="ADAL" clId="{CC6DA597-733B-46A6-8722-54B58075B367}" dt="2024-10-01T14:58:13.665" v="1140" actId="478"/>
          <ac:spMkLst>
            <pc:docMk/>
            <pc:sldMk cId="2307321591" sldId="258"/>
            <ac:spMk id="2" creationId="{63E30ACB-1A35-43E7-FAD9-BD79E89ECB7F}"/>
          </ac:spMkLst>
        </pc:spChg>
        <pc:spChg chg="add mod">
          <ac:chgData name="Hughes, Ffion" userId="b2b1aaa3-abdb-4362-bdd1-c2a453b42c86" providerId="ADAL" clId="{CC6DA597-733B-46A6-8722-54B58075B367}" dt="2024-10-01T14:58:03.199" v="1132" actId="26606"/>
          <ac:spMkLst>
            <pc:docMk/>
            <pc:sldMk cId="2307321591" sldId="258"/>
            <ac:spMk id="8" creationId="{79D95778-6BC2-F4D3-4F09-1E659462A091}"/>
          </ac:spMkLst>
        </pc:spChg>
        <pc:spChg chg="add mod">
          <ac:chgData name="Hughes, Ffion" userId="b2b1aaa3-abdb-4362-bdd1-c2a453b42c86" providerId="ADAL" clId="{CC6DA597-733B-46A6-8722-54B58075B367}" dt="2024-10-01T14:58:03.199" v="1132" actId="26606"/>
          <ac:spMkLst>
            <pc:docMk/>
            <pc:sldMk cId="2307321591" sldId="258"/>
            <ac:spMk id="10" creationId="{F2D5D336-A223-397F-F1C6-DC591744A130}"/>
          </ac:spMkLst>
        </pc:spChg>
        <pc:spChg chg="add mod">
          <ac:chgData name="Hughes, Ffion" userId="b2b1aaa3-abdb-4362-bdd1-c2a453b42c86" providerId="ADAL" clId="{CC6DA597-733B-46A6-8722-54B58075B367}" dt="2024-10-01T14:58:03.199" v="1132" actId="26606"/>
          <ac:spMkLst>
            <pc:docMk/>
            <pc:sldMk cId="2307321591" sldId="258"/>
            <ac:spMk id="12" creationId="{864EC645-7704-4D50-6776-5F4EC1C5951B}"/>
          </ac:spMkLst>
        </pc:spChg>
        <pc:picChg chg="add del mod">
          <ac:chgData name="Hughes, Ffion" userId="b2b1aaa3-abdb-4362-bdd1-c2a453b42c86" providerId="ADAL" clId="{CC6DA597-733B-46A6-8722-54B58075B367}" dt="2024-10-01T14:59:00.166" v="1144" actId="21"/>
          <ac:picMkLst>
            <pc:docMk/>
            <pc:sldMk cId="2307321591" sldId="258"/>
            <ac:picMk id="3" creationId="{2539B5D9-E962-1BC0-FEB3-5A3609258B14}"/>
          </ac:picMkLst>
        </pc:picChg>
        <pc:picChg chg="add del mod">
          <ac:chgData name="Hughes, Ffion" userId="b2b1aaa3-abdb-4362-bdd1-c2a453b42c86" providerId="ADAL" clId="{CC6DA597-733B-46A6-8722-54B58075B367}" dt="2024-10-01T09:48:18.582" v="1102" actId="478"/>
          <ac:picMkLst>
            <pc:docMk/>
            <pc:sldMk cId="2307321591" sldId="258"/>
            <ac:picMk id="4" creationId="{031A792F-6700-B313-2A9A-54E63FFE198C}"/>
          </ac:picMkLst>
        </pc:picChg>
      </pc:sldChg>
      <pc:sldChg chg="modSp mod delCm">
        <pc:chgData name="Hughes, Ffion" userId="b2b1aaa3-abdb-4362-bdd1-c2a453b42c86" providerId="ADAL" clId="{CC6DA597-733B-46A6-8722-54B58075B367}" dt="2024-09-30T08:40:49.426" v="2" actId="13926"/>
        <pc:sldMkLst>
          <pc:docMk/>
          <pc:sldMk cId="2297317788" sldId="269"/>
        </pc:sldMkLst>
        <pc:spChg chg="mod">
          <ac:chgData name="Hughes, Ffion" userId="b2b1aaa3-abdb-4362-bdd1-c2a453b42c86" providerId="ADAL" clId="{CC6DA597-733B-46A6-8722-54B58075B367}" dt="2024-09-30T08:40:49.426" v="2" actId="13926"/>
          <ac:spMkLst>
            <pc:docMk/>
            <pc:sldMk cId="2297317788" sldId="269"/>
            <ac:spMk id="2" creationId="{21778C17-E8B7-92B1-6485-473E5212CEDA}"/>
          </ac:spMkLst>
        </pc:spChg>
        <pc:spChg chg="mod">
          <ac:chgData name="Hughes, Ffion" userId="b2b1aaa3-abdb-4362-bdd1-c2a453b42c86" providerId="ADAL" clId="{CC6DA597-733B-46A6-8722-54B58075B367}" dt="2024-09-30T08:40:35.775" v="1" actId="13926"/>
          <ac:spMkLst>
            <pc:docMk/>
            <pc:sldMk cId="2297317788" sldId="269"/>
            <ac:spMk id="3" creationId="{E4BC53C9-2875-0387-B1DC-CE8F09A59C90}"/>
          </ac:spMkLst>
        </pc:sp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09-30T08:40:30.776" v="0"/>
              <pc2:cmMkLst xmlns:pc2="http://schemas.microsoft.com/office/powerpoint/2019/9/main/command">
                <pc:docMk/>
                <pc:sldMk cId="2297317788" sldId="269"/>
                <pc2:cmMk id="{4572322A-F313-43B6-8F81-BE8164F1635B}"/>
              </pc2:cmMkLst>
            </pc226:cmChg>
          </p:ext>
        </pc:extLst>
      </pc:sldChg>
      <pc:sldChg chg="modSp mod delCm">
        <pc:chgData name="Hughes, Ffion" userId="b2b1aaa3-abdb-4362-bdd1-c2a453b42c86" providerId="ADAL" clId="{CC6DA597-733B-46A6-8722-54B58075B367}" dt="2024-10-01T15:03:44.515" v="1208" actId="1076"/>
        <pc:sldMkLst>
          <pc:docMk/>
          <pc:sldMk cId="2297317788" sldId="271"/>
        </pc:sldMkLst>
        <pc:spChg chg="mod">
          <ac:chgData name="Hughes, Ffion" userId="b2b1aaa3-abdb-4362-bdd1-c2a453b42c86" providerId="ADAL" clId="{CC6DA597-733B-46A6-8722-54B58075B367}" dt="2024-10-01T15:03:44.515" v="1208" actId="1076"/>
          <ac:spMkLst>
            <pc:docMk/>
            <pc:sldMk cId="2297317788" sldId="271"/>
            <ac:spMk id="10" creationId="{00000000-0000-0000-0000-000000000000}"/>
          </ac:spMkLst>
        </pc:spChg>
        <pc:picChg chg="mod">
          <ac:chgData name="Hughes, Ffion" userId="b2b1aaa3-abdb-4362-bdd1-c2a453b42c86" providerId="ADAL" clId="{CC6DA597-733B-46A6-8722-54B58075B367}" dt="2024-10-01T15:03:35.041" v="1207" actId="1076"/>
          <ac:picMkLst>
            <pc:docMk/>
            <pc:sldMk cId="2297317788" sldId="271"/>
            <ac:picMk id="9" creationId="{E49E6D9B-73DF-7C87-EF83-FC56331A548B}"/>
          </ac:picMkLst>
        </pc:picChg>
        <pc:picChg chg="mod">
          <ac:chgData name="Hughes, Ffion" userId="b2b1aaa3-abdb-4362-bdd1-c2a453b42c86" providerId="ADAL" clId="{CC6DA597-733B-46A6-8722-54B58075B367}" dt="2024-10-01T15:03:44.515" v="1208" actId="1076"/>
          <ac:picMkLst>
            <pc:docMk/>
            <pc:sldMk cId="2297317788" sldId="271"/>
            <ac:picMk id="11" creationId="{AFD5EFAB-3322-81B7-6119-7903CEA944B9}"/>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09-30T09:37:39.459" v="61"/>
              <pc2:cmMkLst xmlns:pc2="http://schemas.microsoft.com/office/powerpoint/2019/9/main/command">
                <pc:docMk/>
                <pc:sldMk cId="2297317788" sldId="271"/>
                <pc2:cmMk id="{42881744-1CF2-474B-AADA-AFAA4DB22DFF}"/>
              </pc2:cmMkLst>
            </pc226:cmChg>
            <pc226:cmChg xmlns:pc226="http://schemas.microsoft.com/office/powerpoint/2022/06/main/command" chg="del">
              <pc226:chgData name="Hughes, Ffion" userId="b2b1aaa3-abdb-4362-bdd1-c2a453b42c86" providerId="ADAL" clId="{CC6DA597-733B-46A6-8722-54B58075B367}" dt="2024-09-30T09:37:43.944" v="63"/>
              <pc2:cmMkLst xmlns:pc2="http://schemas.microsoft.com/office/powerpoint/2019/9/main/command">
                <pc:docMk/>
                <pc:sldMk cId="2297317788" sldId="271"/>
                <pc2:cmMk id="{113BD260-1FA4-4C3D-A466-96E5BB3DEA24}"/>
              </pc2:cmMkLst>
            </pc226:cmChg>
            <pc226:cmChg xmlns:pc226="http://schemas.microsoft.com/office/powerpoint/2022/06/main/command" chg="del">
              <pc226:chgData name="Hughes, Ffion" userId="b2b1aaa3-abdb-4362-bdd1-c2a453b42c86" providerId="ADAL" clId="{CC6DA597-733B-46A6-8722-54B58075B367}" dt="2024-09-30T09:38:46.277" v="64"/>
              <pc2:cmMkLst xmlns:pc2="http://schemas.microsoft.com/office/powerpoint/2019/9/main/command">
                <pc:docMk/>
                <pc:sldMk cId="2297317788" sldId="271"/>
                <pc2:cmMk id="{57DDB4B6-4705-48ED-B9F6-CB0F5AB10F59}"/>
              </pc2:cmMkLst>
            </pc226:cmChg>
            <pc226:cmChg xmlns:pc226="http://schemas.microsoft.com/office/powerpoint/2022/06/main/command" chg="del">
              <pc226:chgData name="Hughes, Ffion" userId="b2b1aaa3-abdb-4362-bdd1-c2a453b42c86" providerId="ADAL" clId="{CC6DA597-733B-46A6-8722-54B58075B367}" dt="2024-09-30T09:37:41.895" v="62"/>
              <pc2:cmMkLst xmlns:pc2="http://schemas.microsoft.com/office/powerpoint/2019/9/main/command">
                <pc:docMk/>
                <pc:sldMk cId="2297317788" sldId="271"/>
                <pc2:cmMk id="{009900ED-A955-4C0F-B9EB-E85D01106E4A}"/>
              </pc2:cmMkLst>
            </pc226:cmChg>
          </p:ext>
        </pc:extLst>
      </pc:sldChg>
      <pc:sldChg chg="addSp delSp modSp mod delCm modCm">
        <pc:chgData name="Hughes, Ffion" userId="b2b1aaa3-abdb-4362-bdd1-c2a453b42c86" providerId="ADAL" clId="{CC6DA597-733B-46A6-8722-54B58075B367}" dt="2024-10-03T09:22:25.950" v="1284" actId="20577"/>
        <pc:sldMkLst>
          <pc:docMk/>
          <pc:sldMk cId="2297317788" sldId="273"/>
        </pc:sldMkLst>
        <pc:spChg chg="mod">
          <ac:chgData name="Hughes, Ffion" userId="b2b1aaa3-abdb-4362-bdd1-c2a453b42c86" providerId="ADAL" clId="{CC6DA597-733B-46A6-8722-54B58075B367}" dt="2024-09-30T10:40:03.831" v="270" actId="20577"/>
          <ac:spMkLst>
            <pc:docMk/>
            <pc:sldMk cId="2297317788" sldId="273"/>
            <ac:spMk id="3" creationId="{E4BC53C9-2875-0387-B1DC-CE8F09A59C90}"/>
          </ac:spMkLst>
        </pc:spChg>
        <pc:spChg chg="mod">
          <ac:chgData name="Hughes, Ffion" userId="b2b1aaa3-abdb-4362-bdd1-c2a453b42c86" providerId="ADAL" clId="{CC6DA597-733B-46A6-8722-54B58075B367}" dt="2024-10-03T09:22:25.950" v="1284" actId="20577"/>
          <ac:spMkLst>
            <pc:docMk/>
            <pc:sldMk cId="2297317788" sldId="273"/>
            <ac:spMk id="6" creationId="{00000000-0000-0000-0000-000000000000}"/>
          </ac:spMkLst>
        </pc:spChg>
        <pc:spChg chg="add mod">
          <ac:chgData name="Hughes, Ffion" userId="b2b1aaa3-abdb-4362-bdd1-c2a453b42c86" providerId="ADAL" clId="{CC6DA597-733B-46A6-8722-54B58075B367}" dt="2024-10-01T15:05:03.399" v="1222" actId="14100"/>
          <ac:spMkLst>
            <pc:docMk/>
            <pc:sldMk cId="2297317788" sldId="273"/>
            <ac:spMk id="9" creationId="{7DF4A8A5-E4DC-F466-56B0-77AC2631F410}"/>
          </ac:spMkLst>
        </pc:spChg>
        <pc:grpChg chg="add del mod ord">
          <ac:chgData name="Hughes, Ffion" userId="b2b1aaa3-abdb-4362-bdd1-c2a453b42c86" providerId="ADAL" clId="{CC6DA597-733B-46A6-8722-54B58075B367}" dt="2024-10-01T08:54:26.515" v="853" actId="478"/>
          <ac:grpSpMkLst>
            <pc:docMk/>
            <pc:sldMk cId="2297317788" sldId="273"/>
            <ac:grpSpMk id="10" creationId="{42205725-C261-FA39-16D9-E3D02D71D7FF}"/>
          </ac:grpSpMkLst>
        </pc:grpChg>
        <pc:grpChg chg="add mod">
          <ac:chgData name="Hughes, Ffion" userId="b2b1aaa3-abdb-4362-bdd1-c2a453b42c86" providerId="ADAL" clId="{CC6DA597-733B-46A6-8722-54B58075B367}" dt="2024-10-02T08:02:16.519" v="1263" actId="1035"/>
          <ac:grpSpMkLst>
            <pc:docMk/>
            <pc:sldMk cId="2297317788" sldId="273"/>
            <ac:grpSpMk id="11" creationId="{ACD077B2-83B8-A572-7BB0-155D649F6A99}"/>
          </ac:grpSpMkLst>
        </pc:grpChg>
        <pc:grpChg chg="add del mod">
          <ac:chgData name="Hughes, Ffion" userId="b2b1aaa3-abdb-4362-bdd1-c2a453b42c86" providerId="ADAL" clId="{CC6DA597-733B-46A6-8722-54B58075B367}" dt="2024-10-01T08:54:23.565" v="852" actId="478"/>
          <ac:grpSpMkLst>
            <pc:docMk/>
            <pc:sldMk cId="2297317788" sldId="273"/>
            <ac:grpSpMk id="14" creationId="{CD7889CD-4433-C69D-F808-919C3A29D377}"/>
          </ac:grpSpMkLst>
        </pc:grpChg>
        <pc:picChg chg="add del mod ord topLvl modCrop">
          <ac:chgData name="Hughes, Ffion" userId="b2b1aaa3-abdb-4362-bdd1-c2a453b42c86" providerId="ADAL" clId="{CC6DA597-733B-46A6-8722-54B58075B367}" dt="2024-10-01T08:54:26.515" v="853" actId="478"/>
          <ac:picMkLst>
            <pc:docMk/>
            <pc:sldMk cId="2297317788" sldId="273"/>
            <ac:picMk id="4" creationId="{830537F5-2487-3C69-13AE-E19C11D4352A}"/>
          </ac:picMkLst>
        </pc:picChg>
        <pc:picChg chg="del mod modCrop">
          <ac:chgData name="Hughes, Ffion" userId="b2b1aaa3-abdb-4362-bdd1-c2a453b42c86" providerId="ADAL" clId="{CC6DA597-733B-46A6-8722-54B58075B367}" dt="2024-10-01T08:45:37.034" v="750" actId="478"/>
          <ac:picMkLst>
            <pc:docMk/>
            <pc:sldMk cId="2297317788" sldId="273"/>
            <ac:picMk id="5" creationId="{00000000-0000-0000-0000-000000000000}"/>
          </ac:picMkLst>
        </pc:picChg>
        <pc:picChg chg="add mod topLvl modCrop">
          <ac:chgData name="Hughes, Ffion" userId="b2b1aaa3-abdb-4362-bdd1-c2a453b42c86" providerId="ADAL" clId="{CC6DA597-733B-46A6-8722-54B58075B367}" dt="2024-10-02T08:02:15.717" v="1262" actId="1035"/>
          <ac:picMkLst>
            <pc:docMk/>
            <pc:sldMk cId="2297317788" sldId="273"/>
            <ac:picMk id="8" creationId="{B757DB5D-ADC9-94D0-32E5-F9F2B5FD2F87}"/>
          </ac:picMkLst>
        </pc:picChg>
        <pc:picChg chg="mod modCrop">
          <ac:chgData name="Hughes, Ffion" userId="b2b1aaa3-abdb-4362-bdd1-c2a453b42c86" providerId="ADAL" clId="{CC6DA597-733B-46A6-8722-54B58075B367}" dt="2024-10-02T08:01:39.365" v="1258" actId="732"/>
          <ac:picMkLst>
            <pc:docMk/>
            <pc:sldMk cId="2297317788" sldId="273"/>
            <ac:picMk id="12" creationId="{25CED4EF-BBBE-D2B4-68D2-EDDF0CC5DC69}"/>
          </ac:picMkLst>
        </pc:picChg>
        <pc:picChg chg="mod modCrop">
          <ac:chgData name="Hughes, Ffion" userId="b2b1aaa3-abdb-4362-bdd1-c2a453b42c86" providerId="ADAL" clId="{CC6DA597-733B-46A6-8722-54B58075B367}" dt="2024-10-02T08:02:07.364" v="1261" actId="732"/>
          <ac:picMkLst>
            <pc:docMk/>
            <pc:sldMk cId="2297317788" sldId="273"/>
            <ac:picMk id="13" creationId="{A6AC65BD-8F71-F2F4-8C02-448332FF0809}"/>
          </ac:picMkLst>
        </pc:picChg>
        <pc:picChg chg="mod topLvl modCrop">
          <ac:chgData name="Hughes, Ffion" userId="b2b1aaa3-abdb-4362-bdd1-c2a453b42c86" providerId="ADAL" clId="{CC6DA597-733B-46A6-8722-54B58075B367}" dt="2024-10-02T08:02:17.488" v="1264" actId="1035"/>
          <ac:picMkLst>
            <pc:docMk/>
            <pc:sldMk cId="2297317788" sldId="273"/>
            <ac:picMk id="15" creationId="{8CC21A2A-D8FB-3728-39FB-45D695FEE0FF}"/>
          </ac:picMkLst>
        </pc:picChg>
        <pc:picChg chg="del mod topLvl">
          <ac:chgData name="Hughes, Ffion" userId="b2b1aaa3-abdb-4362-bdd1-c2a453b42c86" providerId="ADAL" clId="{CC6DA597-733B-46A6-8722-54B58075B367}" dt="2024-10-01T08:54:23.565" v="852" actId="478"/>
          <ac:picMkLst>
            <pc:docMk/>
            <pc:sldMk cId="2297317788" sldId="273"/>
            <ac:picMk id="16" creationId="{6FFE8BF1-5499-8021-FB92-2091A93201E9}"/>
          </ac:picMkLst>
        </pc:picChg>
        <pc:picChg chg="add mod">
          <ac:chgData name="Hughes, Ffion" userId="b2b1aaa3-abdb-4362-bdd1-c2a453b42c86" providerId="ADAL" clId="{CC6DA597-733B-46A6-8722-54B58075B367}" dt="2024-10-03T09:18:13.882" v="1274" actId="1076"/>
          <ac:picMkLst>
            <pc:docMk/>
            <pc:sldMk cId="2297317788" sldId="273"/>
            <ac:picMk id="2050" creationId="{8D72FB17-3763-E0C2-2B7E-ADF78BC4B87F}"/>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09-30T10:38:21.606" v="269"/>
              <pc2:cmMkLst xmlns:pc2="http://schemas.microsoft.com/office/powerpoint/2019/9/main/command">
                <pc:docMk/>
                <pc:sldMk cId="2297317788" sldId="273"/>
                <pc2:cmMk id="{248A66AF-D679-4803-A035-36CAA2EACF8C}"/>
              </pc2:cmMkLst>
            </pc226:cmChg>
            <pc226:cmChg xmlns:pc226="http://schemas.microsoft.com/office/powerpoint/2022/06/main/command" chg="del">
              <pc226:chgData name="Hughes, Ffion" userId="b2b1aaa3-abdb-4362-bdd1-c2a453b42c86" providerId="ADAL" clId="{CC6DA597-733B-46A6-8722-54B58075B367}" dt="2024-09-30T09:42:59.978" v="67"/>
              <pc2:cmMkLst xmlns:pc2="http://schemas.microsoft.com/office/powerpoint/2019/9/main/command">
                <pc:docMk/>
                <pc:sldMk cId="2297317788" sldId="273"/>
                <pc2:cmMk id="{AB331AC1-F268-4345-A498-B727FDF73134}"/>
              </pc2:cmMkLst>
            </pc226:cmChg>
            <pc226:cmChg xmlns:pc226="http://schemas.microsoft.com/office/powerpoint/2022/06/main/command" chg="del mod">
              <pc226:chgData name="Hughes, Ffion" userId="b2b1aaa3-abdb-4362-bdd1-c2a453b42c86" providerId="ADAL" clId="{CC6DA597-733B-46A6-8722-54B58075B367}" dt="2024-09-30T10:38:15.214" v="268"/>
              <pc2:cmMkLst xmlns:pc2="http://schemas.microsoft.com/office/powerpoint/2019/9/main/command">
                <pc:docMk/>
                <pc:sldMk cId="2297317788" sldId="273"/>
                <pc2:cmMk id="{2AB167FD-26F2-47C8-B0C9-322BD317B214}"/>
              </pc2:cmMkLst>
            </pc226:cmChg>
          </p:ext>
        </pc:extLst>
      </pc:sldChg>
      <pc:sldChg chg="modSp mod delCm">
        <pc:chgData name="Hughes, Ffion" userId="b2b1aaa3-abdb-4362-bdd1-c2a453b42c86" providerId="ADAL" clId="{CC6DA597-733B-46A6-8722-54B58075B367}" dt="2024-10-01T09:12:47.172" v="968" actId="255"/>
        <pc:sldMkLst>
          <pc:docMk/>
          <pc:sldMk cId="2297317788" sldId="274"/>
        </pc:sldMkLst>
        <pc:spChg chg="mod">
          <ac:chgData name="Hughes, Ffion" userId="b2b1aaa3-abdb-4362-bdd1-c2a453b42c86" providerId="ADAL" clId="{CC6DA597-733B-46A6-8722-54B58075B367}" dt="2024-10-01T09:12:47.172" v="968" actId="255"/>
          <ac:spMkLst>
            <pc:docMk/>
            <pc:sldMk cId="2297317788" sldId="274"/>
            <ac:spMk id="3" creationId="{E4BC53C9-2875-0387-B1DC-CE8F09A59C90}"/>
          </ac:spMkLst>
        </pc:spChg>
        <pc:spChg chg="mod">
          <ac:chgData name="Hughes, Ffion" userId="b2b1aaa3-abdb-4362-bdd1-c2a453b42c86" providerId="ADAL" clId="{CC6DA597-733B-46A6-8722-54B58075B367}" dt="2024-10-01T09:06:54.611" v="932" actId="20577"/>
          <ac:spMkLst>
            <pc:docMk/>
            <pc:sldMk cId="2297317788" sldId="274"/>
            <ac:spMk id="6" creationId="{00000000-0000-0000-0000-000000000000}"/>
          </ac:spMkLst>
        </pc:spChg>
        <pc:picChg chg="mod">
          <ac:chgData name="Hughes, Ffion" userId="b2b1aaa3-abdb-4362-bdd1-c2a453b42c86" providerId="ADAL" clId="{CC6DA597-733B-46A6-8722-54B58075B367}" dt="2024-10-01T09:06:59.225" v="934" actId="14100"/>
          <ac:picMkLst>
            <pc:docMk/>
            <pc:sldMk cId="2297317788" sldId="274"/>
            <ac:picMk id="7" creationId="{00000000-0000-0000-0000-000000000000}"/>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10-01T09:06:50.366" v="930"/>
              <pc2:cmMkLst xmlns:pc2="http://schemas.microsoft.com/office/powerpoint/2019/9/main/command">
                <pc:docMk/>
                <pc:sldMk cId="2297317788" sldId="274"/>
                <pc2:cmMk id="{7A91B716-730A-4469-948A-9B876B316B58}"/>
              </pc2:cmMkLst>
            </pc226:cmChg>
          </p:ext>
        </pc:extLst>
      </pc:sldChg>
      <pc:sldChg chg="addSp delSp modSp mod delCm">
        <pc:chgData name="Hughes, Ffion" userId="b2b1aaa3-abdb-4362-bdd1-c2a453b42c86" providerId="ADAL" clId="{CC6DA597-733B-46A6-8722-54B58075B367}" dt="2024-10-02T07:58:00.489" v="1232" actId="14100"/>
        <pc:sldMkLst>
          <pc:docMk/>
          <pc:sldMk cId="3913235136" sldId="278"/>
        </pc:sldMkLst>
        <pc:spChg chg="mod">
          <ac:chgData name="Hughes, Ffion" userId="b2b1aaa3-abdb-4362-bdd1-c2a453b42c86" providerId="ADAL" clId="{CC6DA597-733B-46A6-8722-54B58075B367}" dt="2024-10-01T09:09:06.698" v="941" actId="207"/>
          <ac:spMkLst>
            <pc:docMk/>
            <pc:sldMk cId="3913235136" sldId="278"/>
            <ac:spMk id="2" creationId="{B255C39F-41DA-B86F-D781-4098416A0048}"/>
          </ac:spMkLst>
        </pc:spChg>
        <pc:spChg chg="mod">
          <ac:chgData name="Hughes, Ffion" userId="b2b1aaa3-abdb-4362-bdd1-c2a453b42c86" providerId="ADAL" clId="{CC6DA597-733B-46A6-8722-54B58075B367}" dt="2024-09-30T08:44:51.474" v="13" actId="13926"/>
          <ac:spMkLst>
            <pc:docMk/>
            <pc:sldMk cId="3913235136" sldId="278"/>
            <ac:spMk id="4" creationId="{274DADBF-787D-AD40-4956-2E24372E19F1}"/>
          </ac:spMkLst>
        </pc:spChg>
        <pc:picChg chg="add mod">
          <ac:chgData name="Hughes, Ffion" userId="b2b1aaa3-abdb-4362-bdd1-c2a453b42c86" providerId="ADAL" clId="{CC6DA597-733B-46A6-8722-54B58075B367}" dt="2024-10-01T08:18:50.041" v="412" actId="1076"/>
          <ac:picMkLst>
            <pc:docMk/>
            <pc:sldMk cId="3913235136" sldId="278"/>
            <ac:picMk id="5" creationId="{BF1B7413-CBA1-D6B6-86F0-1A483251D418}"/>
          </ac:picMkLst>
        </pc:picChg>
        <pc:picChg chg="add del mod">
          <ac:chgData name="Hughes, Ffion" userId="b2b1aaa3-abdb-4362-bdd1-c2a453b42c86" providerId="ADAL" clId="{CC6DA597-733B-46A6-8722-54B58075B367}" dt="2024-10-01T08:18:59.437" v="414" actId="478"/>
          <ac:picMkLst>
            <pc:docMk/>
            <pc:sldMk cId="3913235136" sldId="278"/>
            <ac:picMk id="7" creationId="{FB54437A-F22D-CAB5-0465-A850A152FBF7}"/>
          </ac:picMkLst>
        </pc:picChg>
        <pc:picChg chg="add mod">
          <ac:chgData name="Hughes, Ffion" userId="b2b1aaa3-abdb-4362-bdd1-c2a453b42c86" providerId="ADAL" clId="{CC6DA597-733B-46A6-8722-54B58075B367}" dt="2024-10-02T07:57:56.157" v="1231" actId="1038"/>
          <ac:picMkLst>
            <pc:docMk/>
            <pc:sldMk cId="3913235136" sldId="278"/>
            <ac:picMk id="9" creationId="{4BAC0C53-0E82-63C2-68DC-202B54F96ACE}"/>
          </ac:picMkLst>
        </pc:picChg>
        <pc:picChg chg="add mod">
          <ac:chgData name="Hughes, Ffion" userId="b2b1aaa3-abdb-4362-bdd1-c2a453b42c86" providerId="ADAL" clId="{CC6DA597-733B-46A6-8722-54B58075B367}" dt="2024-10-02T07:58:00.489" v="1232" actId="14100"/>
          <ac:picMkLst>
            <pc:docMk/>
            <pc:sldMk cId="3913235136" sldId="278"/>
            <ac:picMk id="10" creationId="{71F1BFD6-D594-4292-CBC6-7A78670FAF1D}"/>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09-30T08:45:20.588" v="17"/>
              <pc2:cmMkLst xmlns:pc2="http://schemas.microsoft.com/office/powerpoint/2019/9/main/command">
                <pc:docMk/>
                <pc:sldMk cId="3913235136" sldId="278"/>
                <pc2:cmMk id="{910B797A-C65F-42A7-BD2D-81B35AF40DCC}"/>
              </pc2:cmMkLst>
            </pc226:cmChg>
          </p:ext>
        </pc:extLst>
      </pc:sldChg>
      <pc:sldChg chg="addSp delSp modSp mod">
        <pc:chgData name="Hughes, Ffion" userId="b2b1aaa3-abdb-4362-bdd1-c2a453b42c86" providerId="ADAL" clId="{CC6DA597-733B-46A6-8722-54B58075B367}" dt="2024-10-01T08:37:06.018" v="696" actId="1076"/>
        <pc:sldMkLst>
          <pc:docMk/>
          <pc:sldMk cId="2752071083" sldId="280"/>
        </pc:sldMkLst>
        <pc:spChg chg="mod">
          <ac:chgData name="Hughes, Ffion" userId="b2b1aaa3-abdb-4362-bdd1-c2a453b42c86" providerId="ADAL" clId="{CC6DA597-733B-46A6-8722-54B58075B367}" dt="2024-10-01T08:37:02.623" v="695" actId="1076"/>
          <ac:spMkLst>
            <pc:docMk/>
            <pc:sldMk cId="2752071083" sldId="280"/>
            <ac:spMk id="2" creationId="{B81A128F-2610-18A8-6CB3-C67E8729510A}"/>
          </ac:spMkLst>
        </pc:spChg>
        <pc:spChg chg="mod">
          <ac:chgData name="Hughes, Ffion" userId="b2b1aaa3-abdb-4362-bdd1-c2a453b42c86" providerId="ADAL" clId="{CC6DA597-733B-46A6-8722-54B58075B367}" dt="2024-10-01T08:37:06.018" v="696" actId="1076"/>
          <ac:spMkLst>
            <pc:docMk/>
            <pc:sldMk cId="2752071083" sldId="280"/>
            <ac:spMk id="4" creationId="{E7CB4890-072F-91C7-D48E-1A55864DCF1C}"/>
          </ac:spMkLst>
        </pc:spChg>
        <pc:picChg chg="add del mod">
          <ac:chgData name="Hughes, Ffion" userId="b2b1aaa3-abdb-4362-bdd1-c2a453b42c86" providerId="ADAL" clId="{CC6DA597-733B-46A6-8722-54B58075B367}" dt="2024-10-01T08:36:39.228" v="687" actId="478"/>
          <ac:picMkLst>
            <pc:docMk/>
            <pc:sldMk cId="2752071083" sldId="280"/>
            <ac:picMk id="3" creationId="{5F27AF47-3C66-8B9A-1790-4924A424F5D1}"/>
          </ac:picMkLst>
        </pc:picChg>
        <pc:picChg chg="add mod">
          <ac:chgData name="Hughes, Ffion" userId="b2b1aaa3-abdb-4362-bdd1-c2a453b42c86" providerId="ADAL" clId="{CC6DA597-733B-46A6-8722-54B58075B367}" dt="2024-10-01T08:36:57.838" v="694" actId="208"/>
          <ac:picMkLst>
            <pc:docMk/>
            <pc:sldMk cId="2752071083" sldId="280"/>
            <ac:picMk id="6" creationId="{6285E3AB-3CD6-F2DB-0A9A-E70EF581B4E9}"/>
          </ac:picMkLst>
        </pc:picChg>
      </pc:sldChg>
      <pc:sldChg chg="modSp mod delCm">
        <pc:chgData name="Hughes, Ffion" userId="b2b1aaa3-abdb-4362-bdd1-c2a453b42c86" providerId="ADAL" clId="{CC6DA597-733B-46A6-8722-54B58075B367}" dt="2024-09-30T08:56:03.507" v="19"/>
        <pc:sldMkLst>
          <pc:docMk/>
          <pc:sldMk cId="1744230385" sldId="281"/>
        </pc:sldMkLst>
        <pc:spChg chg="mod">
          <ac:chgData name="Hughes, Ffion" userId="b2b1aaa3-abdb-4362-bdd1-c2a453b42c86" providerId="ADAL" clId="{CC6DA597-733B-46A6-8722-54B58075B367}" dt="2024-09-30T08:55:56.699" v="18" actId="13926"/>
          <ac:spMkLst>
            <pc:docMk/>
            <pc:sldMk cId="1744230385" sldId="281"/>
            <ac:spMk id="3" creationId="{A8BC3ECE-C393-CF15-6ED3-0CA762CA7BFC}"/>
          </ac:spMkLst>
        </pc:sp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09-30T08:56:03.507" v="19"/>
              <pc2:cmMkLst xmlns:pc2="http://schemas.microsoft.com/office/powerpoint/2019/9/main/command">
                <pc:docMk/>
                <pc:sldMk cId="1744230385" sldId="281"/>
                <pc2:cmMk id="{E5BB68BE-3FC0-432A-A8DB-3FDB806E4671}"/>
              </pc2:cmMkLst>
            </pc226:cmChg>
          </p:ext>
        </pc:extLst>
      </pc:sldChg>
      <pc:sldChg chg="addSp delSp modSp mod delCm">
        <pc:chgData name="Hughes, Ffion" userId="b2b1aaa3-abdb-4362-bdd1-c2a453b42c86" providerId="ADAL" clId="{CC6DA597-733B-46A6-8722-54B58075B367}" dt="2024-10-01T15:02:56.713" v="1205" actId="1076"/>
        <pc:sldMkLst>
          <pc:docMk/>
          <pc:sldMk cId="2177174902" sldId="282"/>
        </pc:sldMkLst>
        <pc:spChg chg="mod">
          <ac:chgData name="Hughes, Ffion" userId="b2b1aaa3-abdb-4362-bdd1-c2a453b42c86" providerId="ADAL" clId="{CC6DA597-733B-46A6-8722-54B58075B367}" dt="2024-10-01T15:02:45.389" v="1203" actId="113"/>
          <ac:spMkLst>
            <pc:docMk/>
            <pc:sldMk cId="2177174902" sldId="282"/>
            <ac:spMk id="2" creationId="{9D1FF92A-1B2B-C648-11EA-AEEE69AC93DB}"/>
          </ac:spMkLst>
        </pc:spChg>
        <pc:picChg chg="add del mod">
          <ac:chgData name="Hughes, Ffion" userId="b2b1aaa3-abdb-4362-bdd1-c2a453b42c86" providerId="ADAL" clId="{CC6DA597-733B-46A6-8722-54B58075B367}" dt="2024-10-01T15:00:14.885" v="1153"/>
          <ac:picMkLst>
            <pc:docMk/>
            <pc:sldMk cId="2177174902" sldId="282"/>
            <ac:picMk id="4" creationId="{DC3EB9BC-3408-CD3A-6894-A6577896FCC4}"/>
          </ac:picMkLst>
        </pc:picChg>
        <pc:picChg chg="mod">
          <ac:chgData name="Hughes, Ffion" userId="b2b1aaa3-abdb-4362-bdd1-c2a453b42c86" providerId="ADAL" clId="{CC6DA597-733B-46A6-8722-54B58075B367}" dt="2024-10-01T15:02:56.713" v="1205" actId="1076"/>
          <ac:picMkLst>
            <pc:docMk/>
            <pc:sldMk cId="2177174902" sldId="282"/>
            <ac:picMk id="10" creationId="{30CDDF13-8723-C91A-81FD-CBF1C8768B32}"/>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09-30T09:05:08.659" v="25"/>
              <pc2:cmMkLst xmlns:pc2="http://schemas.microsoft.com/office/powerpoint/2019/9/main/command">
                <pc:docMk/>
                <pc:sldMk cId="2177174902" sldId="282"/>
                <pc2:cmMk id="{DF556A20-ECDF-4076-86C0-C13B0567E8C2}"/>
              </pc2:cmMkLst>
            </pc226:cmChg>
          </p:ext>
        </pc:extLst>
      </pc:sldChg>
      <pc:sldChg chg="addSp modSp mod">
        <pc:chgData name="Hughes, Ffion" userId="b2b1aaa3-abdb-4362-bdd1-c2a453b42c86" providerId="ADAL" clId="{CC6DA597-733B-46A6-8722-54B58075B367}" dt="2024-10-01T08:20:45" v="434" actId="1076"/>
        <pc:sldMkLst>
          <pc:docMk/>
          <pc:sldMk cId="1709800831" sldId="284"/>
        </pc:sldMkLst>
        <pc:spChg chg="mod">
          <ac:chgData name="Hughes, Ffion" userId="b2b1aaa3-abdb-4362-bdd1-c2a453b42c86" providerId="ADAL" clId="{CC6DA597-733B-46A6-8722-54B58075B367}" dt="2024-09-30T08:41:20.659" v="3" actId="13926"/>
          <ac:spMkLst>
            <pc:docMk/>
            <pc:sldMk cId="1709800831" sldId="284"/>
            <ac:spMk id="2" creationId="{930C5F1B-3109-5B54-8349-E703D1A3EE59}"/>
          </ac:spMkLst>
        </pc:spChg>
        <pc:picChg chg="add mod">
          <ac:chgData name="Hughes, Ffion" userId="b2b1aaa3-abdb-4362-bdd1-c2a453b42c86" providerId="ADAL" clId="{CC6DA597-733B-46A6-8722-54B58075B367}" dt="2024-10-01T08:20:45" v="434" actId="1076"/>
          <ac:picMkLst>
            <pc:docMk/>
            <pc:sldMk cId="1709800831" sldId="284"/>
            <ac:picMk id="5" creationId="{6FE0A031-44C1-866B-F745-4FFA0596CAF8}"/>
          </ac:picMkLst>
        </pc:picChg>
      </pc:sldChg>
      <pc:sldChg chg="addSp delSp modSp mod delCm">
        <pc:chgData name="Hughes, Ffion" userId="b2b1aaa3-abdb-4362-bdd1-c2a453b42c86" providerId="ADAL" clId="{CC6DA597-733B-46A6-8722-54B58075B367}" dt="2024-10-03T09:49:32.541" v="1286" actId="21"/>
        <pc:sldMkLst>
          <pc:docMk/>
          <pc:sldMk cId="152143694" sldId="285"/>
        </pc:sldMkLst>
        <pc:spChg chg="mod">
          <ac:chgData name="Hughes, Ffion" userId="b2b1aaa3-abdb-4362-bdd1-c2a453b42c86" providerId="ADAL" clId="{CC6DA597-733B-46A6-8722-54B58075B367}" dt="2024-10-01T14:58:13.076" v="1138" actId="20577"/>
          <ac:spMkLst>
            <pc:docMk/>
            <pc:sldMk cId="152143694" sldId="285"/>
            <ac:spMk id="2" creationId="{00F8F6D7-5C63-6433-EAA8-A44FB5250638}"/>
          </ac:spMkLst>
        </pc:spChg>
        <pc:spChg chg="mod">
          <ac:chgData name="Hughes, Ffion" userId="b2b1aaa3-abdb-4362-bdd1-c2a453b42c86" providerId="ADAL" clId="{CC6DA597-733B-46A6-8722-54B58075B367}" dt="2024-10-01T09:12:38.252" v="967" actId="255"/>
          <ac:spMkLst>
            <pc:docMk/>
            <pc:sldMk cId="152143694" sldId="285"/>
            <ac:spMk id="3" creationId="{4DC53280-8689-7B0B-0E85-C391EEB760E1}"/>
          </ac:spMkLst>
        </pc:spChg>
        <pc:picChg chg="mod">
          <ac:chgData name="Hughes, Ffion" userId="b2b1aaa3-abdb-4362-bdd1-c2a453b42c86" providerId="ADAL" clId="{CC6DA597-733B-46A6-8722-54B58075B367}" dt="2024-10-01T09:01:33.010" v="910" actId="1076"/>
          <ac:picMkLst>
            <pc:docMk/>
            <pc:sldMk cId="152143694" sldId="285"/>
            <ac:picMk id="4" creationId="{20796D6C-F6DF-9649-244F-2F5993F9DB8F}"/>
          </ac:picMkLst>
        </pc:picChg>
        <pc:picChg chg="mod">
          <ac:chgData name="Hughes, Ffion" userId="b2b1aaa3-abdb-4362-bdd1-c2a453b42c86" providerId="ADAL" clId="{CC6DA597-733B-46A6-8722-54B58075B367}" dt="2024-10-01T09:01:35.881" v="911" actId="1076"/>
          <ac:picMkLst>
            <pc:docMk/>
            <pc:sldMk cId="152143694" sldId="285"/>
            <ac:picMk id="5" creationId="{A5F13281-4E69-0945-1752-C57FA8768AB7}"/>
          </ac:picMkLst>
        </pc:picChg>
        <pc:picChg chg="mod">
          <ac:chgData name="Hughes, Ffion" userId="b2b1aaa3-abdb-4362-bdd1-c2a453b42c86" providerId="ADAL" clId="{CC6DA597-733B-46A6-8722-54B58075B367}" dt="2024-10-01T09:11:49.169" v="959" actId="1076"/>
          <ac:picMkLst>
            <pc:docMk/>
            <pc:sldMk cId="152143694" sldId="285"/>
            <ac:picMk id="6" creationId="{1A8AC8E6-9208-DE03-3518-56F11F7BBC40}"/>
          </ac:picMkLst>
        </pc:picChg>
        <pc:picChg chg="mod">
          <ac:chgData name="Hughes, Ffion" userId="b2b1aaa3-abdb-4362-bdd1-c2a453b42c86" providerId="ADAL" clId="{CC6DA597-733B-46A6-8722-54B58075B367}" dt="2024-10-01T09:01:31.569" v="909" actId="1076"/>
          <ac:picMkLst>
            <pc:docMk/>
            <pc:sldMk cId="152143694" sldId="285"/>
            <ac:picMk id="7" creationId="{B091EDC9-404F-50AF-F2C4-107306540F97}"/>
          </ac:picMkLst>
        </pc:picChg>
        <pc:picChg chg="add mod">
          <ac:chgData name="Hughes, Ffion" userId="b2b1aaa3-abdb-4362-bdd1-c2a453b42c86" providerId="ADAL" clId="{CC6DA597-733B-46A6-8722-54B58075B367}" dt="2024-10-01T14:56:31.999" v="1124" actId="1076"/>
          <ac:picMkLst>
            <pc:docMk/>
            <pc:sldMk cId="152143694" sldId="285"/>
            <ac:picMk id="8" creationId="{CD3E27C2-1BA9-59E6-7F17-6BBCC443CA04}"/>
          </ac:picMkLst>
        </pc:picChg>
        <pc:picChg chg="add mod">
          <ac:chgData name="Hughes, Ffion" userId="b2b1aaa3-abdb-4362-bdd1-c2a453b42c86" providerId="ADAL" clId="{CC6DA597-733B-46A6-8722-54B58075B367}" dt="2024-10-01T09:11:57.457" v="960" actId="14100"/>
          <ac:picMkLst>
            <pc:docMk/>
            <pc:sldMk cId="152143694" sldId="285"/>
            <ac:picMk id="9" creationId="{283DB969-3C6D-0B60-99B4-B94B06512E31}"/>
          </ac:picMkLst>
        </pc:picChg>
        <pc:picChg chg="add del mod">
          <ac:chgData name="Hughes, Ffion" userId="b2b1aaa3-abdb-4362-bdd1-c2a453b42c86" providerId="ADAL" clId="{CC6DA597-733B-46A6-8722-54B58075B367}" dt="2024-10-03T09:49:32.541" v="1286" actId="21"/>
          <ac:picMkLst>
            <pc:docMk/>
            <pc:sldMk cId="152143694" sldId="285"/>
            <ac:picMk id="10" creationId="{ECB1A71F-787D-1DB1-620E-B12B2BD8C4FB}"/>
          </ac:picMkLst>
        </pc:picChg>
        <pc:picChg chg="add del mod">
          <ac:chgData name="Hughes, Ffion" userId="b2b1aaa3-abdb-4362-bdd1-c2a453b42c86" providerId="ADAL" clId="{CC6DA597-733B-46A6-8722-54B58075B367}" dt="2024-10-03T09:49:32.541" v="1286" actId="21"/>
          <ac:picMkLst>
            <pc:docMk/>
            <pc:sldMk cId="152143694" sldId="285"/>
            <ac:picMk id="11" creationId="{0C38E1C1-BC36-2576-1473-4B9B7F4833FA}"/>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10-01T08:58:56.429" v="905"/>
              <pc2:cmMkLst xmlns:pc2="http://schemas.microsoft.com/office/powerpoint/2019/9/main/command">
                <pc:docMk/>
                <pc:sldMk cId="152143694" sldId="285"/>
                <pc2:cmMk id="{4BBF3F85-0F57-418D-B7FD-72DD5736CB7F}"/>
              </pc2:cmMkLst>
            </pc226:cmChg>
          </p:ext>
        </pc:extLst>
      </pc:sldChg>
      <pc:sldChg chg="modSp mod delCm">
        <pc:chgData name="Hughes, Ffion" userId="b2b1aaa3-abdb-4362-bdd1-c2a453b42c86" providerId="ADAL" clId="{CC6DA597-733B-46A6-8722-54B58075B367}" dt="2024-10-01T09:12:52.307" v="969" actId="255"/>
        <pc:sldMkLst>
          <pc:docMk/>
          <pc:sldMk cId="3022579143" sldId="286"/>
        </pc:sldMkLst>
        <pc:spChg chg="mod">
          <ac:chgData name="Hughes, Ffion" userId="b2b1aaa3-abdb-4362-bdd1-c2a453b42c86" providerId="ADAL" clId="{CC6DA597-733B-46A6-8722-54B58075B367}" dt="2024-10-01T09:12:52.307" v="969" actId="255"/>
          <ac:spMkLst>
            <pc:docMk/>
            <pc:sldMk cId="3022579143" sldId="286"/>
            <ac:spMk id="3" creationId="{BED9D815-6F42-9070-C2E2-83F627A7DF28}"/>
          </ac:spMkLst>
        </pc:spChg>
        <pc:spChg chg="mod">
          <ac:chgData name="Hughes, Ffion" userId="b2b1aaa3-abdb-4362-bdd1-c2a453b42c86" providerId="ADAL" clId="{CC6DA597-733B-46A6-8722-54B58075B367}" dt="2024-10-01T09:12:21.285" v="966" actId="115"/>
          <ac:spMkLst>
            <pc:docMk/>
            <pc:sldMk cId="3022579143" sldId="286"/>
            <ac:spMk id="6" creationId="{0C1BE685-567F-41D2-8E37-148ACA8C68E6}"/>
          </ac:spMkLst>
        </pc:spChg>
        <pc:picChg chg="mod">
          <ac:chgData name="Hughes, Ffion" userId="b2b1aaa3-abdb-4362-bdd1-c2a453b42c86" providerId="ADAL" clId="{CC6DA597-733B-46A6-8722-54B58075B367}" dt="2024-10-01T09:07:48.914" v="938" actId="1076"/>
          <ac:picMkLst>
            <pc:docMk/>
            <pc:sldMk cId="3022579143" sldId="286"/>
            <ac:picMk id="7" creationId="{34032895-00D5-45BB-B730-C6688667555A}"/>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10-01T09:07:37.605" v="935"/>
              <pc2:cmMkLst xmlns:pc2="http://schemas.microsoft.com/office/powerpoint/2019/9/main/command">
                <pc:docMk/>
                <pc:sldMk cId="3022579143" sldId="286"/>
                <pc2:cmMk id="{4038D104-0E6E-458B-8F6E-ED9B54BD2959}"/>
              </pc2:cmMkLst>
            </pc226:cmChg>
          </p:ext>
        </pc:extLst>
      </pc:sldChg>
      <pc:sldChg chg="addSp delSp modSp mod delCm modCm">
        <pc:chgData name="Hughes, Ffion" userId="b2b1aaa3-abdb-4362-bdd1-c2a453b42c86" providerId="ADAL" clId="{CC6DA597-733B-46A6-8722-54B58075B367}" dt="2024-10-02T08:02:51.657" v="1268" actId="14100"/>
        <pc:sldMkLst>
          <pc:docMk/>
          <pc:sldMk cId="2272054881" sldId="287"/>
        </pc:sldMkLst>
        <pc:spChg chg="add del mod">
          <ac:chgData name="Hughes, Ffion" userId="b2b1aaa3-abdb-4362-bdd1-c2a453b42c86" providerId="ADAL" clId="{CC6DA597-733B-46A6-8722-54B58075B367}" dt="2024-10-01T09:40:27.628" v="1084"/>
          <ac:spMkLst>
            <pc:docMk/>
            <pc:sldMk cId="2272054881" sldId="287"/>
            <ac:spMk id="2" creationId="{5F7C3806-7F07-1313-773B-630A42E56F83}"/>
          </ac:spMkLst>
        </pc:spChg>
        <pc:spChg chg="add del mod">
          <ac:chgData name="Hughes, Ffion" userId="b2b1aaa3-abdb-4362-bdd1-c2a453b42c86" providerId="ADAL" clId="{CC6DA597-733B-46A6-8722-54B58075B367}" dt="2024-10-01T09:40:41.434" v="1087" actId="255"/>
          <ac:spMkLst>
            <pc:docMk/>
            <pc:sldMk cId="2272054881" sldId="287"/>
            <ac:spMk id="5" creationId="{DA5FDEA7-10BC-465A-7631-480B0A5893BC}"/>
          </ac:spMkLst>
        </pc:spChg>
        <pc:spChg chg="mod">
          <ac:chgData name="Hughes, Ffion" userId="b2b1aaa3-abdb-4362-bdd1-c2a453b42c86" providerId="ADAL" clId="{CC6DA597-733B-46A6-8722-54B58075B367}" dt="2024-10-01T09:40:45.053" v="1088" actId="255"/>
          <ac:spMkLst>
            <pc:docMk/>
            <pc:sldMk cId="2272054881" sldId="287"/>
            <ac:spMk id="7" creationId="{BDCDA75D-CD6D-5A6B-8059-CE2BF77D11F4}"/>
          </ac:spMkLst>
        </pc:spChg>
        <pc:graphicFrameChg chg="del">
          <ac:chgData name="Hughes, Ffion" userId="b2b1aaa3-abdb-4362-bdd1-c2a453b42c86" providerId="ADAL" clId="{CC6DA597-733B-46A6-8722-54B58075B367}" dt="2024-10-01T09:40:58.198" v="1089" actId="21"/>
          <ac:graphicFrameMkLst>
            <pc:docMk/>
            <pc:sldMk cId="2272054881" sldId="287"/>
            <ac:graphicFrameMk id="4" creationId="{34E628B3-5122-6579-C3D0-F68F3BF02079}"/>
          </ac:graphicFrameMkLst>
        </pc:graphicFrameChg>
        <pc:picChg chg="del">
          <ac:chgData name="Hughes, Ffion" userId="b2b1aaa3-abdb-4362-bdd1-c2a453b42c86" providerId="ADAL" clId="{CC6DA597-733B-46A6-8722-54B58075B367}" dt="2024-10-01T09:39:32.404" v="1067" actId="478"/>
          <ac:picMkLst>
            <pc:docMk/>
            <pc:sldMk cId="2272054881" sldId="287"/>
            <ac:picMk id="8" creationId="{1E687A04-0160-D028-6D77-9659EDE05939}"/>
          </ac:picMkLst>
        </pc:picChg>
        <pc:picChg chg="add del mod">
          <ac:chgData name="Hughes, Ffion" userId="b2b1aaa3-abdb-4362-bdd1-c2a453b42c86" providerId="ADAL" clId="{CC6DA597-733B-46A6-8722-54B58075B367}" dt="2024-10-01T09:42:53.644" v="1094" actId="478"/>
          <ac:picMkLst>
            <pc:docMk/>
            <pc:sldMk cId="2272054881" sldId="287"/>
            <ac:picMk id="11" creationId="{B7A3D2E9-1C58-83C3-2908-E15F1E0FA244}"/>
          </ac:picMkLst>
        </pc:picChg>
        <pc:picChg chg="add del mod">
          <ac:chgData name="Hughes, Ffion" userId="b2b1aaa3-abdb-4362-bdd1-c2a453b42c86" providerId="ADAL" clId="{CC6DA597-733B-46A6-8722-54B58075B367}" dt="2024-10-01T09:43:50.341" v="1098" actId="478"/>
          <ac:picMkLst>
            <pc:docMk/>
            <pc:sldMk cId="2272054881" sldId="287"/>
            <ac:picMk id="13" creationId="{1D764AC7-27F0-53B9-891A-8CF3F47729FC}"/>
          </ac:picMkLst>
        </pc:picChg>
        <pc:picChg chg="add mod">
          <ac:chgData name="Hughes, Ffion" userId="b2b1aaa3-abdb-4362-bdd1-c2a453b42c86" providerId="ADAL" clId="{CC6DA597-733B-46A6-8722-54B58075B367}" dt="2024-10-02T08:02:51.657" v="1268" actId="14100"/>
          <ac:picMkLst>
            <pc:docMk/>
            <pc:sldMk cId="2272054881" sldId="287"/>
            <ac:picMk id="15" creationId="{55643C5F-1800-08E4-B0D7-EF060DEC7EC4}"/>
          </ac:picMkLst>
        </pc:picChg>
        <pc:cxnChg chg="add del">
          <ac:chgData name="Hughes, Ffion" userId="b2b1aaa3-abdb-4362-bdd1-c2a453b42c86" providerId="ADAL" clId="{CC6DA597-733B-46A6-8722-54B58075B367}" dt="2024-10-01T09:39:30.676" v="1066" actId="478"/>
          <ac:cxnSpMkLst>
            <pc:docMk/>
            <pc:sldMk cId="2272054881" sldId="287"/>
            <ac:cxnSpMk id="9" creationId="{3203E5A1-427D-1C66-BEE8-B9B2A514140A}"/>
          </ac:cxnSpMkLst>
        </pc:cxnChg>
        <pc:extLst>
          <p:ext xmlns:p="http://schemas.openxmlformats.org/presentationml/2006/main" uri="{D6D511B9-2390-475A-947B-AFAB55BFBCF1}">
            <pc226:cmChg xmlns:pc226="http://schemas.microsoft.com/office/powerpoint/2022/06/main/command" chg="del mod">
              <pc226:chgData name="Hughes, Ffion" userId="b2b1aaa3-abdb-4362-bdd1-c2a453b42c86" providerId="ADAL" clId="{CC6DA597-733B-46A6-8722-54B58075B367}" dt="2024-10-01T09:41:13.390" v="1091"/>
              <pc2:cmMkLst xmlns:pc2="http://schemas.microsoft.com/office/powerpoint/2019/9/main/command">
                <pc:docMk/>
                <pc:sldMk cId="2272054881" sldId="287"/>
                <pc2:cmMk id="{A081C39B-12A0-400B-8FD5-DFE05E98D816}"/>
              </pc2:cmMkLst>
            </pc226:cmChg>
          </p:ext>
        </pc:extLst>
      </pc:sldChg>
      <pc:sldChg chg="addSp modSp mod">
        <pc:chgData name="Hughes, Ffion" userId="b2b1aaa3-abdb-4362-bdd1-c2a453b42c86" providerId="ADAL" clId="{CC6DA597-733B-46A6-8722-54B58075B367}" dt="2024-10-02T08:02:39.233" v="1266" actId="14100"/>
        <pc:sldMkLst>
          <pc:docMk/>
          <pc:sldMk cId="271968672" sldId="288"/>
        </pc:sldMkLst>
        <pc:spChg chg="mod">
          <ac:chgData name="Hughes, Ffion" userId="b2b1aaa3-abdb-4362-bdd1-c2a453b42c86" providerId="ADAL" clId="{CC6DA597-733B-46A6-8722-54B58075B367}" dt="2024-10-01T09:27:07.962" v="976" actId="14100"/>
          <ac:spMkLst>
            <pc:docMk/>
            <pc:sldMk cId="271968672" sldId="288"/>
            <ac:spMk id="2" creationId="{EF657E78-0443-5C7A-97F1-0E941936B6A0}"/>
          </ac:spMkLst>
        </pc:spChg>
        <pc:spChg chg="mod">
          <ac:chgData name="Hughes, Ffion" userId="b2b1aaa3-abdb-4362-bdd1-c2a453b42c86" providerId="ADAL" clId="{CC6DA597-733B-46A6-8722-54B58075B367}" dt="2024-10-01T09:26:44.908" v="970" actId="255"/>
          <ac:spMkLst>
            <pc:docMk/>
            <pc:sldMk cId="271968672" sldId="288"/>
            <ac:spMk id="3" creationId="{FF7C0A94-3728-8888-1E9D-965C024F7ACA}"/>
          </ac:spMkLst>
        </pc:spChg>
        <pc:picChg chg="add mod">
          <ac:chgData name="Hughes, Ffion" userId="b2b1aaa3-abdb-4362-bdd1-c2a453b42c86" providerId="ADAL" clId="{CC6DA597-733B-46A6-8722-54B58075B367}" dt="2024-10-02T08:02:39.233" v="1266" actId="14100"/>
          <ac:picMkLst>
            <pc:docMk/>
            <pc:sldMk cId="271968672" sldId="288"/>
            <ac:picMk id="5" creationId="{8F3D3FE4-53BA-2F37-5504-314D9078C848}"/>
          </ac:picMkLst>
        </pc:picChg>
      </pc:sldChg>
      <pc:sldChg chg="addSp delSp modSp mod delCm modCm">
        <pc:chgData name="Hughes, Ffion" userId="b2b1aaa3-abdb-4362-bdd1-c2a453b42c86" providerId="ADAL" clId="{CC6DA597-733B-46A6-8722-54B58075B367}" dt="2024-10-01T08:31:26.845" v="674" actId="20577"/>
        <pc:sldMkLst>
          <pc:docMk/>
          <pc:sldMk cId="731651952" sldId="289"/>
        </pc:sldMkLst>
        <pc:spChg chg="add mod">
          <ac:chgData name="Hughes, Ffion" userId="b2b1aaa3-abdb-4362-bdd1-c2a453b42c86" providerId="ADAL" clId="{CC6DA597-733B-46A6-8722-54B58075B367}" dt="2024-09-30T09:36:48.064" v="58" actId="1076"/>
          <ac:spMkLst>
            <pc:docMk/>
            <pc:sldMk cId="731651952" sldId="289"/>
            <ac:spMk id="2" creationId="{70944FDE-F18F-48C9-70C0-318E07E69E72}"/>
          </ac:spMkLst>
        </pc:spChg>
        <pc:spChg chg="mod">
          <ac:chgData name="Hughes, Ffion" userId="b2b1aaa3-abdb-4362-bdd1-c2a453b42c86" providerId="ADAL" clId="{CC6DA597-733B-46A6-8722-54B58075B367}" dt="2024-09-30T09:23:05.383" v="27" actId="13926"/>
          <ac:spMkLst>
            <pc:docMk/>
            <pc:sldMk cId="731651952" sldId="289"/>
            <ac:spMk id="3" creationId="{A2A62071-193A-CCA2-3E48-85526E21A9DC}"/>
          </ac:spMkLst>
        </pc:spChg>
        <pc:spChg chg="mod">
          <ac:chgData name="Hughes, Ffion" userId="b2b1aaa3-abdb-4362-bdd1-c2a453b42c86" providerId="ADAL" clId="{CC6DA597-733B-46A6-8722-54B58075B367}" dt="2024-10-01T08:31:26.845" v="674" actId="20577"/>
          <ac:spMkLst>
            <pc:docMk/>
            <pc:sldMk cId="731651952" sldId="289"/>
            <ac:spMk id="6" creationId="{37ACC4DC-05A0-3714-66AC-52ABF0012D57}"/>
          </ac:spMkLst>
        </pc:spChg>
        <pc:grpChg chg="add mod">
          <ac:chgData name="Hughes, Ffion" userId="b2b1aaa3-abdb-4362-bdd1-c2a453b42c86" providerId="ADAL" clId="{CC6DA597-733B-46A6-8722-54B58075B367}" dt="2024-09-30T09:36:48.064" v="58" actId="1076"/>
          <ac:grpSpMkLst>
            <pc:docMk/>
            <pc:sldMk cId="731651952" sldId="289"/>
            <ac:grpSpMk id="7" creationId="{112820B7-8B32-60EB-B57F-B588756F2C5F}"/>
          </ac:grpSpMkLst>
        </pc:grpChg>
        <pc:picChg chg="add del mod">
          <ac:chgData name="Hughes, Ffion" userId="b2b1aaa3-abdb-4362-bdd1-c2a453b42c86" providerId="ADAL" clId="{CC6DA597-733B-46A6-8722-54B58075B367}" dt="2024-09-30T09:36:55.367" v="59" actId="1076"/>
          <ac:picMkLst>
            <pc:docMk/>
            <pc:sldMk cId="731651952" sldId="289"/>
            <ac:picMk id="4" creationId="{64DF7BF8-75C3-F86D-7B5B-93EF54C28C5C}"/>
          </ac:picMkLst>
        </pc:picChg>
        <pc:picChg chg="del">
          <ac:chgData name="Hughes, Ffion" userId="b2b1aaa3-abdb-4362-bdd1-c2a453b42c86" providerId="ADAL" clId="{CC6DA597-733B-46A6-8722-54B58075B367}" dt="2024-09-30T09:24:25.889" v="32" actId="478"/>
          <ac:picMkLst>
            <pc:docMk/>
            <pc:sldMk cId="731651952" sldId="289"/>
            <ac:picMk id="5" creationId="{B1220EB8-F961-5C2E-9477-D520B4E04128}"/>
          </ac:picMkLst>
        </pc:picChg>
        <pc:picChg chg="add mod">
          <ac:chgData name="Hughes, Ffion" userId="b2b1aaa3-abdb-4362-bdd1-c2a453b42c86" providerId="ADAL" clId="{CC6DA597-733B-46A6-8722-54B58075B367}" dt="2024-09-30T09:36:48.064" v="58" actId="1076"/>
          <ac:picMkLst>
            <pc:docMk/>
            <pc:sldMk cId="731651952" sldId="289"/>
            <ac:picMk id="1026" creationId="{FACE1041-DC7A-2DEE-4B41-0E29667463DE}"/>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09-30T09:23:13.451" v="29"/>
              <pc2:cmMkLst xmlns:pc2="http://schemas.microsoft.com/office/powerpoint/2019/9/main/command">
                <pc:docMk/>
                <pc:sldMk cId="731651952" sldId="289"/>
                <pc2:cmMk id="{8CA38701-D216-4B8C-AAAB-9A51264AAC30}"/>
              </pc2:cmMkLst>
            </pc226:cmChg>
            <pc226:cmChg xmlns:pc226="http://schemas.microsoft.com/office/powerpoint/2022/06/main/command" chg="del">
              <pc226:chgData name="Hughes, Ffion" userId="b2b1aaa3-abdb-4362-bdd1-c2a453b42c86" providerId="ADAL" clId="{CC6DA597-733B-46A6-8722-54B58075B367}" dt="2024-09-30T09:23:08.173" v="28"/>
              <pc2:cmMkLst xmlns:pc2="http://schemas.microsoft.com/office/powerpoint/2019/9/main/command">
                <pc:docMk/>
                <pc:sldMk cId="731651952" sldId="289"/>
                <pc2:cmMk id="{0568EB2E-9DBA-4A2D-8691-3A33AF8E17E0}"/>
              </pc2:cmMkLst>
            </pc226:cmChg>
            <pc226:cmChg xmlns:pc226="http://schemas.microsoft.com/office/powerpoint/2022/06/main/command" chg="del mod">
              <pc226:chgData name="Hughes, Ffion" userId="b2b1aaa3-abdb-4362-bdd1-c2a453b42c86" providerId="ADAL" clId="{CC6DA597-733B-46A6-8722-54B58075B367}" dt="2024-09-30T09:37:07.150" v="60"/>
              <pc2:cmMkLst xmlns:pc2="http://schemas.microsoft.com/office/powerpoint/2019/9/main/command">
                <pc:docMk/>
                <pc:sldMk cId="731651952" sldId="289"/>
                <pc2:cmMk id="{12BF85C7-1753-4135-94D1-6FA9CD132CE5}"/>
              </pc2:cmMkLst>
            </pc226:cmChg>
          </p:ext>
        </pc:extLst>
      </pc:sldChg>
      <pc:sldChg chg="addSp delSp modSp mod">
        <pc:chgData name="Hughes, Ffion" userId="b2b1aaa3-abdb-4362-bdd1-c2a453b42c86" providerId="ADAL" clId="{CC6DA597-733B-46A6-8722-54B58075B367}" dt="2024-10-01T14:56:09.228" v="1121" actId="1076"/>
        <pc:sldMkLst>
          <pc:docMk/>
          <pc:sldMk cId="3128065778" sldId="290"/>
        </pc:sldMkLst>
        <pc:spChg chg="mod">
          <ac:chgData name="Hughes, Ffion" userId="b2b1aaa3-abdb-4362-bdd1-c2a453b42c86" providerId="ADAL" clId="{CC6DA597-733B-46A6-8722-54B58075B367}" dt="2024-10-01T14:56:09.228" v="1121" actId="1076"/>
          <ac:spMkLst>
            <pc:docMk/>
            <pc:sldMk cId="3128065778" sldId="290"/>
            <ac:spMk id="2" creationId="{30FADBCC-80DD-1D9C-8786-28968BEC2BFD}"/>
          </ac:spMkLst>
        </pc:spChg>
        <pc:spChg chg="del">
          <ac:chgData name="Hughes, Ffion" userId="b2b1aaa3-abdb-4362-bdd1-c2a453b42c86" providerId="ADAL" clId="{CC6DA597-733B-46A6-8722-54B58075B367}" dt="2024-09-30T10:48:57.614" v="283" actId="478"/>
          <ac:spMkLst>
            <pc:docMk/>
            <pc:sldMk cId="3128065778" sldId="290"/>
            <ac:spMk id="3" creationId="{16E21D39-97CC-8AC2-316C-17D0F4F1F3CE}"/>
          </ac:spMkLst>
        </pc:spChg>
        <pc:picChg chg="add del mod">
          <ac:chgData name="Hughes, Ffion" userId="b2b1aaa3-abdb-4362-bdd1-c2a453b42c86" providerId="ADAL" clId="{CC6DA597-733B-46A6-8722-54B58075B367}" dt="2024-10-01T08:20:22.991" v="429" actId="478"/>
          <ac:picMkLst>
            <pc:docMk/>
            <pc:sldMk cId="3128065778" sldId="290"/>
            <ac:picMk id="4" creationId="{8E72000E-8C36-5EE7-AF5E-3715620E75DA}"/>
          </ac:picMkLst>
        </pc:picChg>
        <pc:picChg chg="add del mod">
          <ac:chgData name="Hughes, Ffion" userId="b2b1aaa3-abdb-4362-bdd1-c2a453b42c86" providerId="ADAL" clId="{CC6DA597-733B-46A6-8722-54B58075B367}" dt="2024-10-01T08:20:22.179" v="428" actId="478"/>
          <ac:picMkLst>
            <pc:docMk/>
            <pc:sldMk cId="3128065778" sldId="290"/>
            <ac:picMk id="6" creationId="{C4A5C143-C0AC-B6F4-371D-45DFA762BD6C}"/>
          </ac:picMkLst>
        </pc:picChg>
        <pc:picChg chg="add del mod">
          <ac:chgData name="Hughes, Ffion" userId="b2b1aaa3-abdb-4362-bdd1-c2a453b42c86" providerId="ADAL" clId="{CC6DA597-733B-46A6-8722-54B58075B367}" dt="2024-10-01T08:20:24.300" v="430" actId="478"/>
          <ac:picMkLst>
            <pc:docMk/>
            <pc:sldMk cId="3128065778" sldId="290"/>
            <ac:picMk id="8" creationId="{5D6B541B-6E12-3B87-4F81-7728E436B674}"/>
          </ac:picMkLst>
        </pc:picChg>
        <pc:picChg chg="add mod">
          <ac:chgData name="Hughes, Ffion" userId="b2b1aaa3-abdb-4362-bdd1-c2a453b42c86" providerId="ADAL" clId="{CC6DA597-733B-46A6-8722-54B58075B367}" dt="2024-10-01T09:49:42.076" v="1109" actId="14100"/>
          <ac:picMkLst>
            <pc:docMk/>
            <pc:sldMk cId="3128065778" sldId="290"/>
            <ac:picMk id="10" creationId="{9C2B0133-0E1F-1F17-37ED-A01359BD7B15}"/>
          </ac:picMkLst>
        </pc:picChg>
        <pc:picChg chg="add del mod">
          <ac:chgData name="Hughes, Ffion" userId="b2b1aaa3-abdb-4362-bdd1-c2a453b42c86" providerId="ADAL" clId="{CC6DA597-733B-46A6-8722-54B58075B367}" dt="2024-10-01T14:55:42.321" v="1115" actId="478"/>
          <ac:picMkLst>
            <pc:docMk/>
            <pc:sldMk cId="3128065778" sldId="290"/>
            <ac:picMk id="1026" creationId="{612EC987-3C9A-F745-C22A-D7ECEFB24C8C}"/>
          </ac:picMkLst>
        </pc:picChg>
        <pc:picChg chg="add mod">
          <ac:chgData name="Hughes, Ffion" userId="b2b1aaa3-abdb-4362-bdd1-c2a453b42c86" providerId="ADAL" clId="{CC6DA597-733B-46A6-8722-54B58075B367}" dt="2024-10-01T14:55:52.146" v="1118" actId="1076"/>
          <ac:picMkLst>
            <pc:docMk/>
            <pc:sldMk cId="3128065778" sldId="290"/>
            <ac:picMk id="1028" creationId="{D9381E44-243E-BFB7-E6B8-30CAC34D0A67}"/>
          </ac:picMkLst>
        </pc:picChg>
      </pc:sldChg>
      <pc:sldChg chg="modSp mod delCm">
        <pc:chgData name="Hughes, Ffion" userId="b2b1aaa3-abdb-4362-bdd1-c2a453b42c86" providerId="ADAL" clId="{CC6DA597-733B-46A6-8722-54B58075B367}" dt="2024-09-30T08:42:07.832" v="12" actId="20577"/>
        <pc:sldMkLst>
          <pc:docMk/>
          <pc:sldMk cId="309933115" sldId="291"/>
        </pc:sldMkLst>
        <pc:spChg chg="mod">
          <ac:chgData name="Hughes, Ffion" userId="b2b1aaa3-abdb-4362-bdd1-c2a453b42c86" providerId="ADAL" clId="{CC6DA597-733B-46A6-8722-54B58075B367}" dt="2024-09-30T08:42:07.832" v="12" actId="20577"/>
          <ac:spMkLst>
            <pc:docMk/>
            <pc:sldMk cId="309933115" sldId="291"/>
            <ac:spMk id="3" creationId="{410E03C1-387F-8378-4831-9E750A8AA0EA}"/>
          </ac:spMkLst>
        </pc:sp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CC6DA597-733B-46A6-8722-54B58075B367}" dt="2024-09-30T08:41:56.365" v="4"/>
              <pc2:cmMkLst xmlns:pc2="http://schemas.microsoft.com/office/powerpoint/2019/9/main/command">
                <pc:docMk/>
                <pc:sldMk cId="309933115" sldId="291"/>
                <pc2:cmMk id="{5B8F136F-F43D-46C7-AC89-7BC2D152FDEF}"/>
              </pc2:cmMkLst>
            </pc226:cmChg>
          </p:ext>
        </pc:extLst>
      </pc:sldChg>
      <pc:sldChg chg="addSp delSp modSp new mod">
        <pc:chgData name="Hughes, Ffion" userId="b2b1aaa3-abdb-4362-bdd1-c2a453b42c86" providerId="ADAL" clId="{CC6DA597-733B-46A6-8722-54B58075B367}" dt="2024-10-01T14:58:13.330" v="1139" actId="478"/>
        <pc:sldMkLst>
          <pc:docMk/>
          <pc:sldMk cId="2058505903" sldId="292"/>
        </pc:sldMkLst>
        <pc:spChg chg="mod">
          <ac:chgData name="Hughes, Ffion" userId="b2b1aaa3-abdb-4362-bdd1-c2a453b42c86" providerId="ADAL" clId="{CC6DA597-733B-46A6-8722-54B58075B367}" dt="2024-10-01T09:08:29.910" v="939" actId="207"/>
          <ac:spMkLst>
            <pc:docMk/>
            <pc:sldMk cId="2058505903" sldId="292"/>
            <ac:spMk id="2" creationId="{949197B6-BE92-D745-47F6-6CED06057924}"/>
          </ac:spMkLst>
        </pc:spChg>
        <pc:spChg chg="mod">
          <ac:chgData name="Hughes, Ffion" userId="b2b1aaa3-abdb-4362-bdd1-c2a453b42c86" providerId="ADAL" clId="{CC6DA597-733B-46A6-8722-54B58075B367}" dt="2024-10-01T08:44:13.421" v="742" actId="1076"/>
          <ac:spMkLst>
            <pc:docMk/>
            <pc:sldMk cId="2058505903" sldId="292"/>
            <ac:spMk id="3" creationId="{B8FEE92E-35FD-739B-9BD0-58C9A8D5D9B0}"/>
          </ac:spMkLst>
        </pc:spChg>
        <pc:picChg chg="add mod">
          <ac:chgData name="Hughes, Ffion" userId="b2b1aaa3-abdb-4362-bdd1-c2a453b42c86" providerId="ADAL" clId="{CC6DA597-733B-46A6-8722-54B58075B367}" dt="2024-10-01T08:44:23.089" v="745" actId="1076"/>
          <ac:picMkLst>
            <pc:docMk/>
            <pc:sldMk cId="2058505903" sldId="292"/>
            <ac:picMk id="4" creationId="{DC0F2558-47F4-5CD6-0B15-D8821F90D07B}"/>
          </ac:picMkLst>
        </pc:picChg>
        <pc:picChg chg="add mod">
          <ac:chgData name="Hughes, Ffion" userId="b2b1aaa3-abdb-4362-bdd1-c2a453b42c86" providerId="ADAL" clId="{CC6DA597-733B-46A6-8722-54B58075B367}" dt="2024-10-01T08:44:01.425" v="739" actId="1076"/>
          <ac:picMkLst>
            <pc:docMk/>
            <pc:sldMk cId="2058505903" sldId="292"/>
            <ac:picMk id="5" creationId="{20D2745F-C754-3B8E-8B0B-EFBE6132A843}"/>
          </ac:picMkLst>
        </pc:picChg>
        <pc:picChg chg="add mod">
          <ac:chgData name="Hughes, Ffion" userId="b2b1aaa3-abdb-4362-bdd1-c2a453b42c86" providerId="ADAL" clId="{CC6DA597-733B-46A6-8722-54B58075B367}" dt="2024-10-01T08:44:20.360" v="744" actId="1076"/>
          <ac:picMkLst>
            <pc:docMk/>
            <pc:sldMk cId="2058505903" sldId="292"/>
            <ac:picMk id="6" creationId="{64050D54-9258-BE6D-96D6-8884EB3C80A9}"/>
          </ac:picMkLst>
        </pc:picChg>
        <pc:picChg chg="add del mod">
          <ac:chgData name="Hughes, Ffion" userId="b2b1aaa3-abdb-4362-bdd1-c2a453b42c86" providerId="ADAL" clId="{CC6DA597-733B-46A6-8722-54B58075B367}" dt="2024-10-01T14:58:13.330" v="1139" actId="478"/>
          <ac:picMkLst>
            <pc:docMk/>
            <pc:sldMk cId="2058505903" sldId="292"/>
            <ac:picMk id="7" creationId="{FCA69C66-2FBC-3D2E-DDEF-DCC2530C1781}"/>
          </ac:picMkLst>
        </pc:picChg>
        <pc:picChg chg="add mod">
          <ac:chgData name="Hughes, Ffion" userId="b2b1aaa3-abdb-4362-bdd1-c2a453b42c86" providerId="ADAL" clId="{CC6DA597-733B-46A6-8722-54B58075B367}" dt="2024-10-01T08:44:28.289" v="746" actId="1076"/>
          <ac:picMkLst>
            <pc:docMk/>
            <pc:sldMk cId="2058505903" sldId="292"/>
            <ac:picMk id="8" creationId="{B7428248-12A1-FC3B-2B8D-54E684A2E411}"/>
          </ac:picMkLst>
        </pc:picChg>
        <pc:picChg chg="add mod">
          <ac:chgData name="Hughes, Ffion" userId="b2b1aaa3-abdb-4362-bdd1-c2a453b42c86" providerId="ADAL" clId="{CC6DA597-733B-46A6-8722-54B58075B367}" dt="2024-10-01T08:44:33.434" v="747" actId="1076"/>
          <ac:picMkLst>
            <pc:docMk/>
            <pc:sldMk cId="2058505903" sldId="292"/>
            <ac:picMk id="9" creationId="{E5707E69-A736-B1FD-BE6C-90EF949FCA35}"/>
          </ac:picMkLst>
        </pc:picChg>
      </pc:sldChg>
      <pc:sldChg chg="addSp delSp modSp new mod">
        <pc:chgData name="Hughes, Ffion" userId="b2b1aaa3-abdb-4362-bdd1-c2a453b42c86" providerId="ADAL" clId="{CC6DA597-733B-46A6-8722-54B58075B367}" dt="2024-10-03T13:14:17.862" v="1287" actId="20577"/>
        <pc:sldMkLst>
          <pc:docMk/>
          <pc:sldMk cId="1426916870" sldId="293"/>
        </pc:sldMkLst>
        <pc:spChg chg="mod ord">
          <ac:chgData name="Hughes, Ffion" userId="b2b1aaa3-abdb-4362-bdd1-c2a453b42c86" providerId="ADAL" clId="{CC6DA597-733B-46A6-8722-54B58075B367}" dt="2024-10-01T08:30:47.298" v="672" actId="121"/>
          <ac:spMkLst>
            <pc:docMk/>
            <pc:sldMk cId="1426916870" sldId="293"/>
            <ac:spMk id="2" creationId="{C87A955F-B63D-6565-EC4F-4F14CA464102}"/>
          </ac:spMkLst>
        </pc:spChg>
        <pc:spChg chg="mod">
          <ac:chgData name="Hughes, Ffion" userId="b2b1aaa3-abdb-4362-bdd1-c2a453b42c86" providerId="ADAL" clId="{CC6DA597-733B-46A6-8722-54B58075B367}" dt="2024-10-03T13:14:17.862" v="1287" actId="20577"/>
          <ac:spMkLst>
            <pc:docMk/>
            <pc:sldMk cId="1426916870" sldId="293"/>
            <ac:spMk id="3" creationId="{DCE08658-A3F2-113A-83B4-E531CEFC6149}"/>
          </ac:spMkLst>
        </pc:spChg>
        <pc:picChg chg="add del mod">
          <ac:chgData name="Hughes, Ffion" userId="b2b1aaa3-abdb-4362-bdd1-c2a453b42c86" providerId="ADAL" clId="{CC6DA597-733B-46A6-8722-54B58075B367}" dt="2024-10-01T08:29:44.954" v="653" actId="478"/>
          <ac:picMkLst>
            <pc:docMk/>
            <pc:sldMk cId="1426916870" sldId="293"/>
            <ac:picMk id="5" creationId="{AF4665E1-6A61-9169-33B0-11A79B2BCE75}"/>
          </ac:picMkLst>
        </pc:picChg>
        <pc:picChg chg="add mod">
          <ac:chgData name="Hughes, Ffion" userId="b2b1aaa3-abdb-4362-bdd1-c2a453b42c86" providerId="ADAL" clId="{CC6DA597-733B-46A6-8722-54B58075B367}" dt="2024-10-02T08:00:27.479" v="1239" actId="1076"/>
          <ac:picMkLst>
            <pc:docMk/>
            <pc:sldMk cId="1426916870" sldId="293"/>
            <ac:picMk id="6" creationId="{B1BFBD88-5436-8616-FEAC-CF87EADCB6B8}"/>
          </ac:picMkLst>
        </pc:picChg>
        <pc:picChg chg="add del mod">
          <ac:chgData name="Hughes, Ffion" userId="b2b1aaa3-abdb-4362-bdd1-c2a453b42c86" providerId="ADAL" clId="{CC6DA597-733B-46A6-8722-54B58075B367}" dt="2024-09-30T09:55:12.924" v="222" actId="478"/>
          <ac:picMkLst>
            <pc:docMk/>
            <pc:sldMk cId="1426916870" sldId="293"/>
            <ac:picMk id="2050" creationId="{FE5F28C7-EE90-BE46-4D0B-15FA57D19A12}"/>
          </ac:picMkLst>
        </pc:picChg>
        <pc:picChg chg="add mod">
          <ac:chgData name="Hughes, Ffion" userId="b2b1aaa3-abdb-4362-bdd1-c2a453b42c86" providerId="ADAL" clId="{CC6DA597-733B-46A6-8722-54B58075B367}" dt="2024-10-01T08:30:52.605" v="673" actId="1076"/>
          <ac:picMkLst>
            <pc:docMk/>
            <pc:sldMk cId="1426916870" sldId="293"/>
            <ac:picMk id="2052" creationId="{7D103948-0788-0A3B-CB5A-6579DB96B7A6}"/>
          </ac:picMkLst>
        </pc:picChg>
      </pc:sldChg>
      <pc:sldChg chg="addSp modSp new mod ord">
        <pc:chgData name="Hughes, Ffion" userId="b2b1aaa3-abdb-4362-bdd1-c2a453b42c86" providerId="ADAL" clId="{CC6DA597-733B-46A6-8722-54B58075B367}" dt="2024-10-03T13:46:46.184" v="1301" actId="20577"/>
        <pc:sldMkLst>
          <pc:docMk/>
          <pc:sldMk cId="2780192169" sldId="294"/>
        </pc:sldMkLst>
        <pc:spChg chg="mod">
          <ac:chgData name="Hughes, Ffion" userId="b2b1aaa3-abdb-4362-bdd1-c2a453b42c86" providerId="ADAL" clId="{CC6DA597-733B-46A6-8722-54B58075B367}" dt="2024-10-03T13:46:18.507" v="1295" actId="20577"/>
          <ac:spMkLst>
            <pc:docMk/>
            <pc:sldMk cId="2780192169" sldId="294"/>
            <ac:spMk id="2" creationId="{92B3F57B-B9BE-9299-831D-335E9A101892}"/>
          </ac:spMkLst>
        </pc:spChg>
        <pc:spChg chg="mod">
          <ac:chgData name="Hughes, Ffion" userId="b2b1aaa3-abdb-4362-bdd1-c2a453b42c86" providerId="ADAL" clId="{CC6DA597-733B-46A6-8722-54B58075B367}" dt="2024-10-03T13:46:46.184" v="1301" actId="20577"/>
          <ac:spMkLst>
            <pc:docMk/>
            <pc:sldMk cId="2780192169" sldId="294"/>
            <ac:spMk id="3" creationId="{95C87908-5875-CD1B-3734-266FBB6BC388}"/>
          </ac:spMkLst>
        </pc:spChg>
        <pc:picChg chg="add mod">
          <ac:chgData name="Hughes, Ffion" userId="b2b1aaa3-abdb-4362-bdd1-c2a453b42c86" providerId="ADAL" clId="{CC6DA597-733B-46A6-8722-54B58075B367}" dt="2024-10-02T08:00:47.601" v="1252" actId="1036"/>
          <ac:picMkLst>
            <pc:docMk/>
            <pc:sldMk cId="2780192169" sldId="294"/>
            <ac:picMk id="5" creationId="{81DB8ED4-7499-DAB5-AE21-6B2B7284230D}"/>
          </ac:picMkLst>
        </pc:picChg>
        <pc:picChg chg="add mod">
          <ac:chgData name="Hughes, Ffion" userId="b2b1aaa3-abdb-4362-bdd1-c2a453b42c86" providerId="ADAL" clId="{CC6DA597-733B-46A6-8722-54B58075B367}" dt="2024-10-01T08:34:02.242" v="685" actId="1076"/>
          <ac:picMkLst>
            <pc:docMk/>
            <pc:sldMk cId="2780192169" sldId="294"/>
            <ac:picMk id="1026" creationId="{305C99E9-218D-E1E7-A95A-9F97A0D06D04}"/>
          </ac:picMkLst>
        </pc:picChg>
      </pc:sldChg>
      <pc:sldChg chg="add del">
        <pc:chgData name="Hughes, Ffion" userId="b2b1aaa3-abdb-4362-bdd1-c2a453b42c86" providerId="ADAL" clId="{CC6DA597-733B-46A6-8722-54B58075B367}" dt="2024-10-01T09:47:02.369" v="1100" actId="47"/>
        <pc:sldMkLst>
          <pc:docMk/>
          <pc:sldMk cId="547985616" sldId="295"/>
        </pc:sldMkLst>
      </pc:sldChg>
      <pc:sldChg chg="addSp delSp modSp add mod">
        <pc:chgData name="Hughes, Ffion" userId="b2b1aaa3-abdb-4362-bdd1-c2a453b42c86" providerId="ADAL" clId="{CC6DA597-733B-46A6-8722-54B58075B367}" dt="2024-10-02T07:58:47.805" v="1235" actId="1076"/>
        <pc:sldMkLst>
          <pc:docMk/>
          <pc:sldMk cId="2436741626" sldId="295"/>
        </pc:sldMkLst>
        <pc:spChg chg="del">
          <ac:chgData name="Hughes, Ffion" userId="b2b1aaa3-abdb-4362-bdd1-c2a453b42c86" providerId="ADAL" clId="{CC6DA597-733B-46A6-8722-54B58075B367}" dt="2024-10-01T14:59:03.340" v="1145" actId="478"/>
          <ac:spMkLst>
            <pc:docMk/>
            <pc:sldMk cId="2436741626" sldId="295"/>
            <ac:spMk id="2" creationId="{63E30ACB-1A35-43E7-FAD9-BD79E89ECB7F}"/>
          </ac:spMkLst>
        </pc:spChg>
        <pc:picChg chg="add del mod">
          <ac:chgData name="Hughes, Ffion" userId="b2b1aaa3-abdb-4362-bdd1-c2a453b42c86" providerId="ADAL" clId="{CC6DA597-733B-46A6-8722-54B58075B367}" dt="2024-10-02T07:58:31.932" v="1233" actId="478"/>
          <ac:picMkLst>
            <pc:docMk/>
            <pc:sldMk cId="2436741626" sldId="295"/>
            <ac:picMk id="3" creationId="{4800DFD4-4DAA-945E-866C-1E397CBE783F}"/>
          </ac:picMkLst>
        </pc:picChg>
        <pc:picChg chg="add mod">
          <ac:chgData name="Hughes, Ffion" userId="b2b1aaa3-abdb-4362-bdd1-c2a453b42c86" providerId="ADAL" clId="{CC6DA597-733B-46A6-8722-54B58075B367}" dt="2024-10-02T07:58:47.805" v="1235" actId="1076"/>
          <ac:picMkLst>
            <pc:docMk/>
            <pc:sldMk cId="2436741626" sldId="295"/>
            <ac:picMk id="4" creationId="{68124DFA-A3E0-1D97-5EED-A0022989E73E}"/>
          </ac:picMkLst>
        </pc:picChg>
      </pc:sldChg>
    </pc:docChg>
  </pc:docChgLst>
  <pc:docChgLst>
    <pc:chgData name="Hughes, Ffion" userId="b2b1aaa3-abdb-4362-bdd1-c2a453b42c86" providerId="ADAL" clId="{FB754821-954A-479A-91E1-844C455D7B0B}"/>
    <pc:docChg chg="undo custSel modSld">
      <pc:chgData name="Hughes, Ffion" userId="b2b1aaa3-abdb-4362-bdd1-c2a453b42c86" providerId="ADAL" clId="{FB754821-954A-479A-91E1-844C455D7B0B}" dt="2024-09-12T12:16:23.911" v="129" actId="255"/>
      <pc:docMkLst>
        <pc:docMk/>
      </pc:docMkLst>
      <pc:sldChg chg="addSp modSp mod delCm">
        <pc:chgData name="Hughes, Ffion" userId="b2b1aaa3-abdb-4362-bdd1-c2a453b42c86" providerId="ADAL" clId="{FB754821-954A-479A-91E1-844C455D7B0B}" dt="2024-09-12T12:16:14.589" v="128" actId="255"/>
        <pc:sldMkLst>
          <pc:docMk/>
          <pc:sldMk cId="2297317788" sldId="269"/>
        </pc:sldMkLst>
        <pc:spChg chg="mod">
          <ac:chgData name="Hughes, Ffion" userId="b2b1aaa3-abdb-4362-bdd1-c2a453b42c86" providerId="ADAL" clId="{FB754821-954A-479A-91E1-844C455D7B0B}" dt="2024-09-12T12:12:12.095" v="96" actId="20577"/>
          <ac:spMkLst>
            <pc:docMk/>
            <pc:sldMk cId="2297317788" sldId="269"/>
            <ac:spMk id="2" creationId="{21778C17-E8B7-92B1-6485-473E5212CEDA}"/>
          </ac:spMkLst>
        </pc:spChg>
        <pc:spChg chg="add mod">
          <ac:chgData name="Hughes, Ffion" userId="b2b1aaa3-abdb-4362-bdd1-c2a453b42c86" providerId="ADAL" clId="{FB754821-954A-479A-91E1-844C455D7B0B}" dt="2024-09-12T12:16:14.589" v="128" actId="255"/>
          <ac:spMkLst>
            <pc:docMk/>
            <pc:sldMk cId="2297317788" sldId="269"/>
            <ac:spMk id="8" creationId="{A8F1A379-B3AB-587E-7457-20C26D33DE36}"/>
          </ac:spMkLst>
        </pc:spChg>
        <pc:picChg chg="add mod ord">
          <ac:chgData name="Hughes, Ffion" userId="b2b1aaa3-abdb-4362-bdd1-c2a453b42c86" providerId="ADAL" clId="{FB754821-954A-479A-91E1-844C455D7B0B}" dt="2024-09-12T12:12:26.758" v="99" actId="14100"/>
          <ac:picMkLst>
            <pc:docMk/>
            <pc:sldMk cId="2297317788" sldId="269"/>
            <ac:picMk id="5" creationId="{9C68E3AC-7AE5-7CFD-AF44-C28CFF567131}"/>
          </ac:picMkLst>
        </pc:picChg>
        <pc:picChg chg="add mod">
          <ac:chgData name="Hughes, Ffion" userId="b2b1aaa3-abdb-4362-bdd1-c2a453b42c86" providerId="ADAL" clId="{FB754821-954A-479A-91E1-844C455D7B0B}" dt="2024-09-12T12:12:20.517" v="97" actId="14100"/>
          <ac:picMkLst>
            <pc:docMk/>
            <pc:sldMk cId="2297317788" sldId="269"/>
            <ac:picMk id="7" creationId="{89A9B9D2-BBD6-8ED9-5622-6049F9C958F6}"/>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FB754821-954A-479A-91E1-844C455D7B0B}" dt="2024-09-12T12:00:54.051" v="0"/>
              <pc2:cmMkLst xmlns:pc2="http://schemas.microsoft.com/office/powerpoint/2019/9/main/command">
                <pc:docMk/>
                <pc:sldMk cId="2297317788" sldId="269"/>
                <pc2:cmMk id="{8D17F376-77A0-4ADB-A11E-A88AB4E9C38A}"/>
              </pc2:cmMkLst>
            </pc226:cmChg>
          </p:ext>
        </pc:extLst>
      </pc:sldChg>
      <pc:sldChg chg="addSp delSp mod addCm delCm">
        <pc:chgData name="Hughes, Ffion" userId="b2b1aaa3-abdb-4362-bdd1-c2a453b42c86" providerId="ADAL" clId="{FB754821-954A-479A-91E1-844C455D7B0B}" dt="2024-09-12T12:01:31.159" v="5"/>
        <pc:sldMkLst>
          <pc:docMk/>
          <pc:sldMk cId="2297317788" sldId="271"/>
        </pc:sldMkLst>
        <pc:picChg chg="add del">
          <ac:chgData name="Hughes, Ffion" userId="b2b1aaa3-abdb-4362-bdd1-c2a453b42c86" providerId="ADAL" clId="{FB754821-954A-479A-91E1-844C455D7B0B}" dt="2024-09-12T12:01:29.428" v="4" actId="478"/>
          <ac:picMkLst>
            <pc:docMk/>
            <pc:sldMk cId="2297317788" sldId="271"/>
            <ac:picMk id="8" creationId="{00000000-0000-0000-0000-000000000000}"/>
          </ac:picMkLst>
        </pc:picChg>
        <pc:extLst>
          <p:ext xmlns:p="http://schemas.openxmlformats.org/presentationml/2006/main" uri="{D6D511B9-2390-475A-947B-AFAB55BFBCF1}">
            <pc226:cmChg xmlns:pc226="http://schemas.microsoft.com/office/powerpoint/2022/06/main/command" chg="add del">
              <pc226:chgData name="Hughes, Ffion" userId="b2b1aaa3-abdb-4362-bdd1-c2a453b42c86" providerId="ADAL" clId="{FB754821-954A-479A-91E1-844C455D7B0B}" dt="2024-09-12T12:01:31.159" v="5"/>
              <pc2:cmMkLst xmlns:pc2="http://schemas.microsoft.com/office/powerpoint/2019/9/main/command">
                <pc:docMk/>
                <pc:sldMk cId="2297317788" sldId="271"/>
                <pc2:cmMk id="{113BD260-1FA4-4C3D-A466-96E5BB3DEA24}"/>
              </pc2:cmMkLst>
            </pc226:cmChg>
          </p:ext>
        </pc:extLst>
      </pc:sldChg>
      <pc:sldChg chg="addSp modSp mod delCm">
        <pc:chgData name="Hughes, Ffion" userId="b2b1aaa3-abdb-4362-bdd1-c2a453b42c86" providerId="ADAL" clId="{FB754821-954A-479A-91E1-844C455D7B0B}" dt="2024-09-12T12:16:23.911" v="129" actId="255"/>
        <pc:sldMkLst>
          <pc:docMk/>
          <pc:sldMk cId="309933115" sldId="291"/>
        </pc:sldMkLst>
        <pc:spChg chg="mod">
          <ac:chgData name="Hughes, Ffion" userId="b2b1aaa3-abdb-4362-bdd1-c2a453b42c86" providerId="ADAL" clId="{FB754821-954A-479A-91E1-844C455D7B0B}" dt="2024-09-12T12:15:15.262" v="120" actId="14100"/>
          <ac:spMkLst>
            <pc:docMk/>
            <pc:sldMk cId="309933115" sldId="291"/>
            <ac:spMk id="2" creationId="{136CE98C-2004-B7C5-20EA-D0550E9043A8}"/>
          </ac:spMkLst>
        </pc:spChg>
        <pc:spChg chg="mod">
          <ac:chgData name="Hughes, Ffion" userId="b2b1aaa3-abdb-4362-bdd1-c2a453b42c86" providerId="ADAL" clId="{FB754821-954A-479A-91E1-844C455D7B0B}" dt="2024-09-12T12:14:26.647" v="112" actId="1076"/>
          <ac:spMkLst>
            <pc:docMk/>
            <pc:sldMk cId="309933115" sldId="291"/>
            <ac:spMk id="3" creationId="{410E03C1-387F-8378-4831-9E750A8AA0EA}"/>
          </ac:spMkLst>
        </pc:spChg>
        <pc:spChg chg="add mod">
          <ac:chgData name="Hughes, Ffion" userId="b2b1aaa3-abdb-4362-bdd1-c2a453b42c86" providerId="ADAL" clId="{FB754821-954A-479A-91E1-844C455D7B0B}" dt="2024-09-12T12:16:23.911" v="129" actId="255"/>
          <ac:spMkLst>
            <pc:docMk/>
            <pc:sldMk cId="309933115" sldId="291"/>
            <ac:spMk id="6" creationId="{4A9C8422-3D03-C99F-B8F5-B170D2A2E1B6}"/>
          </ac:spMkLst>
        </pc:spChg>
        <pc:picChg chg="add mod">
          <ac:chgData name="Hughes, Ffion" userId="b2b1aaa3-abdb-4362-bdd1-c2a453b42c86" providerId="ADAL" clId="{FB754821-954A-479A-91E1-844C455D7B0B}" dt="2024-09-12T12:15:06.630" v="118" actId="1076"/>
          <ac:picMkLst>
            <pc:docMk/>
            <pc:sldMk cId="309933115" sldId="291"/>
            <ac:picMk id="5" creationId="{E1B069C1-4665-CAB3-2F00-459F66D687E2}"/>
          </ac:picMkLst>
        </pc:picChg>
        <pc:extLst>
          <p:ext xmlns:p="http://schemas.openxmlformats.org/presentationml/2006/main" uri="{D6D511B9-2390-475A-947B-AFAB55BFBCF1}">
            <pc226:cmChg xmlns:pc226="http://schemas.microsoft.com/office/powerpoint/2022/06/main/command" chg="del">
              <pc226:chgData name="Hughes, Ffion" userId="b2b1aaa3-abdb-4362-bdd1-c2a453b42c86" providerId="ADAL" clId="{FB754821-954A-479A-91E1-844C455D7B0B}" dt="2024-09-12T12:01:03.325" v="1"/>
              <pc2:cmMkLst xmlns:pc2="http://schemas.microsoft.com/office/powerpoint/2019/9/main/command">
                <pc:docMk/>
                <pc:sldMk cId="309933115" sldId="291"/>
                <pc2:cmMk id="{76E6678B-E43A-40AE-A7ED-D5CD15F7336C}"/>
              </pc2:cmMkLst>
            </pc226:cmChg>
          </p:ext>
        </pc:extLst>
      </pc:sldChg>
    </pc:docChg>
  </pc:docChgLst>
  <pc:docChgLst>
    <pc:chgData name="Gough, Chloe" userId="54fa0ceb-7d11-4049-999f-21da9538b4b7" providerId="ADAL" clId="{630E71CE-3A5D-49C5-9291-C593A0A9E95D}"/>
    <pc:docChg chg="undo custSel modSld">
      <pc:chgData name="Gough, Chloe" userId="54fa0ceb-7d11-4049-999f-21da9538b4b7" providerId="ADAL" clId="{630E71CE-3A5D-49C5-9291-C593A0A9E95D}" dt="2024-09-13T12:16:00.188" v="191"/>
      <pc:docMkLst>
        <pc:docMk/>
      </pc:docMkLst>
      <pc:sldChg chg="modSp mod addCm modCm">
        <pc:chgData name="Gough, Chloe" userId="54fa0ceb-7d11-4049-999f-21da9538b4b7" providerId="ADAL" clId="{630E71CE-3A5D-49C5-9291-C593A0A9E95D}" dt="2024-09-13T10:24:57.987" v="23"/>
        <pc:sldMkLst>
          <pc:docMk/>
          <pc:sldMk cId="2297317788" sldId="269"/>
        </pc:sldMkLst>
        <pc:spChg chg="mod">
          <ac:chgData name="Gough, Chloe" userId="54fa0ceb-7d11-4049-999f-21da9538b4b7" providerId="ADAL" clId="{630E71CE-3A5D-49C5-9291-C593A0A9E95D}" dt="2024-09-13T10:24:42.527" v="22" actId="13926"/>
          <ac:spMkLst>
            <pc:docMk/>
            <pc:sldMk cId="2297317788" sldId="269"/>
            <ac:spMk id="2" creationId="{21778C17-E8B7-92B1-6485-473E5212CEDA}"/>
          </ac:spMkLst>
        </pc:spChg>
        <pc:spChg chg="mod">
          <ac:chgData name="Gough, Chloe" userId="54fa0ceb-7d11-4049-999f-21da9538b4b7" providerId="ADAL" clId="{630E71CE-3A5D-49C5-9291-C593A0A9E95D}" dt="2024-09-13T10:21:22.920" v="12" actId="13926"/>
          <ac:spMkLst>
            <pc:docMk/>
            <pc:sldMk cId="2297317788" sldId="269"/>
            <ac:spMk id="3" creationId="{E4BC53C9-2875-0387-B1DC-CE8F09A59C90}"/>
          </ac:spMkLst>
        </pc:spChg>
        <pc:extLst>
          <p:ext xmlns:p="http://schemas.openxmlformats.org/presentationml/2006/main" uri="{D6D511B9-2390-475A-947B-AFAB55BFBCF1}">
            <pc226:cmChg xmlns:pc226="http://schemas.microsoft.com/office/powerpoint/2022/06/main/command" chg="add">
              <pc226:chgData name="Gough, Chloe" userId="54fa0ceb-7d11-4049-999f-21da9538b4b7" providerId="ADAL" clId="{630E71CE-3A5D-49C5-9291-C593A0A9E95D}" dt="2024-09-13T10:24:57.987" v="23"/>
              <pc2:cmMkLst xmlns:pc2="http://schemas.microsoft.com/office/powerpoint/2019/9/main/command">
                <pc:docMk/>
                <pc:sldMk cId="2297317788" sldId="269"/>
                <pc2:cmMk id="{4572322A-F313-43B6-8F81-BE8164F1635B}"/>
              </pc2:cmMkLst>
              <pc226:cmRplyChg chg="add">
                <pc226:chgData name="Gough, Chloe" userId="54fa0ceb-7d11-4049-999f-21da9538b4b7" providerId="ADAL" clId="{630E71CE-3A5D-49C5-9291-C593A0A9E95D}" dt="2024-09-13T10:24:57.987" v="23"/>
                <pc2:cmRplyMkLst xmlns:pc2="http://schemas.microsoft.com/office/powerpoint/2019/9/main/command">
                  <pc:docMk/>
                  <pc:sldMk cId="2297317788" sldId="269"/>
                  <pc2:cmMk id="{4572322A-F313-43B6-8F81-BE8164F1635B}"/>
                  <pc2:cmRplyMk id="{78C6293A-2371-4349-801D-38538B1AA483}"/>
                </pc2:cmRplyMkLst>
              </pc226:cmRplyChg>
            </pc226:cmChg>
          </p:ext>
        </pc:extLst>
      </pc:sldChg>
      <pc:sldChg chg="modSp mod">
        <pc:chgData name="Gough, Chloe" userId="54fa0ceb-7d11-4049-999f-21da9538b4b7" providerId="ADAL" clId="{630E71CE-3A5D-49C5-9291-C593A0A9E95D}" dt="2024-09-13T10:37:53.514" v="112" actId="13926"/>
        <pc:sldMkLst>
          <pc:docMk/>
          <pc:sldMk cId="2297317788" sldId="271"/>
        </pc:sldMkLst>
        <pc:spChg chg="mod">
          <ac:chgData name="Gough, Chloe" userId="54fa0ceb-7d11-4049-999f-21da9538b4b7" providerId="ADAL" clId="{630E71CE-3A5D-49C5-9291-C593A0A9E95D}" dt="2024-09-13T10:37:53.514" v="112" actId="13926"/>
          <ac:spMkLst>
            <pc:docMk/>
            <pc:sldMk cId="2297317788" sldId="271"/>
            <ac:spMk id="10" creationId="{00000000-0000-0000-0000-000000000000}"/>
          </ac:spMkLst>
        </pc:spChg>
      </pc:sldChg>
      <pc:sldChg chg="modSp mod">
        <pc:chgData name="Gough, Chloe" userId="54fa0ceb-7d11-4049-999f-21da9538b4b7" providerId="ADAL" clId="{630E71CE-3A5D-49C5-9291-C593A0A9E95D}" dt="2024-09-13T10:38:10.976" v="116" actId="13926"/>
        <pc:sldMkLst>
          <pc:docMk/>
          <pc:sldMk cId="2297317788" sldId="273"/>
        </pc:sldMkLst>
        <pc:spChg chg="mod">
          <ac:chgData name="Gough, Chloe" userId="54fa0ceb-7d11-4049-999f-21da9538b4b7" providerId="ADAL" clId="{630E71CE-3A5D-49C5-9291-C593A0A9E95D}" dt="2024-09-13T10:38:10.976" v="116" actId="13926"/>
          <ac:spMkLst>
            <pc:docMk/>
            <pc:sldMk cId="2297317788" sldId="273"/>
            <ac:spMk id="6" creationId="{00000000-0000-0000-0000-000000000000}"/>
          </ac:spMkLst>
        </pc:spChg>
      </pc:sldChg>
      <pc:sldChg chg="modSp mod addCm">
        <pc:chgData name="Gough, Chloe" userId="54fa0ceb-7d11-4049-999f-21da9538b4b7" providerId="ADAL" clId="{630E71CE-3A5D-49C5-9291-C593A0A9E95D}" dt="2024-09-13T11:18:33.439" v="180" actId="20577"/>
        <pc:sldMkLst>
          <pc:docMk/>
          <pc:sldMk cId="2297317788" sldId="274"/>
        </pc:sldMkLst>
        <pc:spChg chg="mod">
          <ac:chgData name="Gough, Chloe" userId="54fa0ceb-7d11-4049-999f-21da9538b4b7" providerId="ADAL" clId="{630E71CE-3A5D-49C5-9291-C593A0A9E95D}" dt="2024-09-13T11:18:33.439" v="180" actId="20577"/>
          <ac:spMkLst>
            <pc:docMk/>
            <pc:sldMk cId="2297317788" sldId="274"/>
            <ac:spMk id="6" creationId="{00000000-0000-0000-0000-000000000000}"/>
          </ac:spMkLst>
        </pc:spChg>
        <pc:extLst>
          <p:ext xmlns:p="http://schemas.openxmlformats.org/presentationml/2006/main" uri="{D6D511B9-2390-475A-947B-AFAB55BFBCF1}">
            <pc226:cmChg xmlns:pc226="http://schemas.microsoft.com/office/powerpoint/2022/06/main/command" chg="add">
              <pc226:chgData name="Gough, Chloe" userId="54fa0ceb-7d11-4049-999f-21da9538b4b7" providerId="ADAL" clId="{630E71CE-3A5D-49C5-9291-C593A0A9E95D}" dt="2024-09-13T10:47:24.453" v="165"/>
              <pc2:cmMkLst xmlns:pc2="http://schemas.microsoft.com/office/powerpoint/2019/9/main/command">
                <pc:docMk/>
                <pc:sldMk cId="2297317788" sldId="274"/>
                <pc2:cmMk id="{7A91B716-730A-4469-948A-9B876B316B58}"/>
              </pc2:cmMkLst>
            </pc226:cmChg>
          </p:ext>
        </pc:extLst>
      </pc:sldChg>
      <pc:sldChg chg="modSp mod addCm">
        <pc:chgData name="Gough, Chloe" userId="54fa0ceb-7d11-4049-999f-21da9538b4b7" providerId="ADAL" clId="{630E71CE-3A5D-49C5-9291-C593A0A9E95D}" dt="2024-09-13T11:32:55.536" v="188" actId="13926"/>
        <pc:sldMkLst>
          <pc:docMk/>
          <pc:sldMk cId="3913235136" sldId="278"/>
        </pc:sldMkLst>
        <pc:spChg chg="mod">
          <ac:chgData name="Gough, Chloe" userId="54fa0ceb-7d11-4049-999f-21da9538b4b7" providerId="ADAL" clId="{630E71CE-3A5D-49C5-9291-C593A0A9E95D}" dt="2024-09-13T11:32:55.536" v="188" actId="13926"/>
          <ac:spMkLst>
            <pc:docMk/>
            <pc:sldMk cId="3913235136" sldId="278"/>
            <ac:spMk id="2" creationId="{B255C39F-41DA-B86F-D781-4098416A0048}"/>
          </ac:spMkLst>
        </pc:spChg>
        <pc:spChg chg="mod">
          <ac:chgData name="Gough, Chloe" userId="54fa0ceb-7d11-4049-999f-21da9538b4b7" providerId="ADAL" clId="{630E71CE-3A5D-49C5-9291-C593A0A9E95D}" dt="2024-09-13T10:27:26.918" v="40" actId="13926"/>
          <ac:spMkLst>
            <pc:docMk/>
            <pc:sldMk cId="3913235136" sldId="278"/>
            <ac:spMk id="4" creationId="{274DADBF-787D-AD40-4956-2E24372E19F1}"/>
          </ac:spMkLst>
        </pc:spChg>
        <pc:extLst>
          <p:ext xmlns:p="http://schemas.openxmlformats.org/presentationml/2006/main" uri="{D6D511B9-2390-475A-947B-AFAB55BFBCF1}">
            <pc226:cmChg xmlns:pc226="http://schemas.microsoft.com/office/powerpoint/2022/06/main/command" chg="add">
              <pc226:chgData name="Gough, Chloe" userId="54fa0ceb-7d11-4049-999f-21da9538b4b7" providerId="ADAL" clId="{630E71CE-3A5D-49C5-9291-C593A0A9E95D}" dt="2024-09-13T10:27:45.023" v="42"/>
              <pc2:cmMkLst xmlns:pc2="http://schemas.microsoft.com/office/powerpoint/2019/9/main/command">
                <pc:docMk/>
                <pc:sldMk cId="3913235136" sldId="278"/>
                <pc2:cmMk id="{910B797A-C65F-42A7-BD2D-81B35AF40DCC}"/>
              </pc2:cmMkLst>
            </pc226:cmChg>
          </p:ext>
        </pc:extLst>
      </pc:sldChg>
      <pc:sldChg chg="modSp mod">
        <pc:chgData name="Gough, Chloe" userId="54fa0ceb-7d11-4049-999f-21da9538b4b7" providerId="ADAL" clId="{630E71CE-3A5D-49C5-9291-C593A0A9E95D}" dt="2024-09-13T11:35:21.351" v="190" actId="20577"/>
        <pc:sldMkLst>
          <pc:docMk/>
          <pc:sldMk cId="2752071083" sldId="280"/>
        </pc:sldMkLst>
        <pc:spChg chg="mod">
          <ac:chgData name="Gough, Chloe" userId="54fa0ceb-7d11-4049-999f-21da9538b4b7" providerId="ADAL" clId="{630E71CE-3A5D-49C5-9291-C593A0A9E95D}" dt="2024-09-13T11:35:21.351" v="190" actId="20577"/>
          <ac:spMkLst>
            <pc:docMk/>
            <pc:sldMk cId="2752071083" sldId="280"/>
            <ac:spMk id="2" creationId="{B81A128F-2610-18A8-6CB3-C67E8729510A}"/>
          </ac:spMkLst>
        </pc:spChg>
      </pc:sldChg>
      <pc:sldChg chg="modSp mod addCm">
        <pc:chgData name="Gough, Chloe" userId="54fa0ceb-7d11-4049-999f-21da9538b4b7" providerId="ADAL" clId="{630E71CE-3A5D-49C5-9291-C593A0A9E95D}" dt="2024-09-13T10:30:33.931" v="56"/>
        <pc:sldMkLst>
          <pc:docMk/>
          <pc:sldMk cId="1744230385" sldId="281"/>
        </pc:sldMkLst>
        <pc:spChg chg="mod">
          <ac:chgData name="Gough, Chloe" userId="54fa0ceb-7d11-4049-999f-21da9538b4b7" providerId="ADAL" clId="{630E71CE-3A5D-49C5-9291-C593A0A9E95D}" dt="2024-09-13T10:30:25.012" v="55" actId="14100"/>
          <ac:spMkLst>
            <pc:docMk/>
            <pc:sldMk cId="1744230385" sldId="281"/>
            <ac:spMk id="3" creationId="{A8BC3ECE-C393-CF15-6ED3-0CA762CA7BFC}"/>
          </ac:spMkLst>
        </pc:spChg>
        <pc:extLst>
          <p:ext xmlns:p="http://schemas.openxmlformats.org/presentationml/2006/main" uri="{D6D511B9-2390-475A-947B-AFAB55BFBCF1}">
            <pc226:cmChg xmlns:pc226="http://schemas.microsoft.com/office/powerpoint/2022/06/main/command" chg="add">
              <pc226:chgData name="Gough, Chloe" userId="54fa0ceb-7d11-4049-999f-21da9538b4b7" providerId="ADAL" clId="{630E71CE-3A5D-49C5-9291-C593A0A9E95D}" dt="2024-09-13T10:30:33.931" v="56"/>
              <pc2:cmMkLst xmlns:pc2="http://schemas.microsoft.com/office/powerpoint/2019/9/main/command">
                <pc:docMk/>
                <pc:sldMk cId="1744230385" sldId="281"/>
                <pc2:cmMk id="{E5BB68BE-3FC0-432A-A8DB-3FDB806E4671}"/>
              </pc2:cmMkLst>
            </pc226:cmChg>
          </p:ext>
        </pc:extLst>
      </pc:sldChg>
      <pc:sldChg chg="modSp mod addCm">
        <pc:chgData name="Gough, Chloe" userId="54fa0ceb-7d11-4049-999f-21da9538b4b7" providerId="ADAL" clId="{630E71CE-3A5D-49C5-9291-C593A0A9E95D}" dt="2024-09-13T10:34:30.762" v="71"/>
        <pc:sldMkLst>
          <pc:docMk/>
          <pc:sldMk cId="2177174902" sldId="282"/>
        </pc:sldMkLst>
        <pc:spChg chg="mod">
          <ac:chgData name="Gough, Chloe" userId="54fa0ceb-7d11-4049-999f-21da9538b4b7" providerId="ADAL" clId="{630E71CE-3A5D-49C5-9291-C593A0A9E95D}" dt="2024-09-13T10:33:16.611" v="66" actId="13926"/>
          <ac:spMkLst>
            <pc:docMk/>
            <pc:sldMk cId="2177174902" sldId="282"/>
            <ac:spMk id="2" creationId="{9D1FF92A-1B2B-C648-11EA-AEEE69AC93DB}"/>
          </ac:spMkLst>
        </pc:spChg>
        <pc:spChg chg="mod">
          <ac:chgData name="Gough, Chloe" userId="54fa0ceb-7d11-4049-999f-21da9538b4b7" providerId="ADAL" clId="{630E71CE-3A5D-49C5-9291-C593A0A9E95D}" dt="2024-09-13T10:33:08.351" v="62" actId="20577"/>
          <ac:spMkLst>
            <pc:docMk/>
            <pc:sldMk cId="2177174902" sldId="282"/>
            <ac:spMk id="3" creationId="{FE65B8FE-7B6F-F39E-6ED6-C9C81EB63DB7}"/>
          </ac:spMkLst>
        </pc:spChg>
        <pc:extLst>
          <p:ext xmlns:p="http://schemas.openxmlformats.org/presentationml/2006/main" uri="{D6D511B9-2390-475A-947B-AFAB55BFBCF1}">
            <pc226:cmChg xmlns:pc226="http://schemas.microsoft.com/office/powerpoint/2022/06/main/command" chg="add">
              <pc226:chgData name="Gough, Chloe" userId="54fa0ceb-7d11-4049-999f-21da9538b4b7" providerId="ADAL" clId="{630E71CE-3A5D-49C5-9291-C593A0A9E95D}" dt="2024-09-13T10:34:30.762" v="71"/>
              <pc2:cmMkLst xmlns:pc2="http://schemas.microsoft.com/office/powerpoint/2019/9/main/command">
                <pc:docMk/>
                <pc:sldMk cId="2177174902" sldId="282"/>
                <pc2:cmMk id="{DF556A20-ECDF-4076-86C0-C13B0567E8C2}"/>
              </pc2:cmMkLst>
            </pc226:cmChg>
          </p:ext>
        </pc:extLst>
      </pc:sldChg>
      <pc:sldChg chg="modSp mod addCm delCm">
        <pc:chgData name="Gough, Chloe" userId="54fa0ceb-7d11-4049-999f-21da9538b4b7" providerId="ADAL" clId="{630E71CE-3A5D-49C5-9291-C593A0A9E95D}" dt="2024-09-13T11:29:56.834" v="183" actId="13926"/>
        <pc:sldMkLst>
          <pc:docMk/>
          <pc:sldMk cId="1709800831" sldId="284"/>
        </pc:sldMkLst>
        <pc:spChg chg="mod">
          <ac:chgData name="Gough, Chloe" userId="54fa0ceb-7d11-4049-999f-21da9538b4b7" providerId="ADAL" clId="{630E71CE-3A5D-49C5-9291-C593A0A9E95D}" dt="2024-09-13T11:29:56.834" v="183" actId="13926"/>
          <ac:spMkLst>
            <pc:docMk/>
            <pc:sldMk cId="1709800831" sldId="284"/>
            <ac:spMk id="2" creationId="{930C5F1B-3109-5B54-8349-E703D1A3EE59}"/>
          </ac:spMkLst>
        </pc:spChg>
        <pc:extLst>
          <p:ext xmlns:p="http://schemas.openxmlformats.org/presentationml/2006/main" uri="{D6D511B9-2390-475A-947B-AFAB55BFBCF1}">
            <pc226:cmChg xmlns:pc226="http://schemas.microsoft.com/office/powerpoint/2022/06/main/command" chg="add del">
              <pc226:chgData name="Gough, Chloe" userId="54fa0ceb-7d11-4049-999f-21da9538b4b7" providerId="ADAL" clId="{630E71CE-3A5D-49C5-9291-C593A0A9E95D}" dt="2024-09-13T11:29:47.132" v="181"/>
              <pc2:cmMkLst xmlns:pc2="http://schemas.microsoft.com/office/powerpoint/2019/9/main/command">
                <pc:docMk/>
                <pc:sldMk cId="1709800831" sldId="284"/>
                <pc2:cmMk id="{44ECF187-AF0E-42BE-92C2-5967E1BC471D}"/>
              </pc2:cmMkLst>
            </pc226:cmChg>
          </p:ext>
        </pc:extLst>
      </pc:sldChg>
      <pc:sldChg chg="modSp mod addCm modCm">
        <pc:chgData name="Gough, Chloe" userId="54fa0ceb-7d11-4049-999f-21da9538b4b7" providerId="ADAL" clId="{630E71CE-3A5D-49C5-9291-C593A0A9E95D}" dt="2024-09-13T10:43:29.174" v="130"/>
        <pc:sldMkLst>
          <pc:docMk/>
          <pc:sldMk cId="152143694" sldId="285"/>
        </pc:sldMkLst>
        <pc:spChg chg="mod">
          <ac:chgData name="Gough, Chloe" userId="54fa0ceb-7d11-4049-999f-21da9538b4b7" providerId="ADAL" clId="{630E71CE-3A5D-49C5-9291-C593A0A9E95D}" dt="2024-09-13T10:40:40.842" v="128" actId="13926"/>
          <ac:spMkLst>
            <pc:docMk/>
            <pc:sldMk cId="152143694" sldId="285"/>
            <ac:spMk id="2" creationId="{00F8F6D7-5C63-6433-EAA8-A44FB5250638}"/>
          </ac:spMkLst>
        </pc:spChg>
        <pc:spChg chg="mod">
          <ac:chgData name="Gough, Chloe" userId="54fa0ceb-7d11-4049-999f-21da9538b4b7" providerId="ADAL" clId="{630E71CE-3A5D-49C5-9291-C593A0A9E95D}" dt="2024-09-13T10:38:40.969" v="120" actId="13926"/>
          <ac:spMkLst>
            <pc:docMk/>
            <pc:sldMk cId="152143694" sldId="285"/>
            <ac:spMk id="3" creationId="{4DC53280-8689-7B0B-0E85-C391EEB760E1}"/>
          </ac:spMkLst>
        </pc:spChg>
        <pc:extLst>
          <p:ext xmlns:p="http://schemas.openxmlformats.org/presentationml/2006/main" uri="{D6D511B9-2390-475A-947B-AFAB55BFBCF1}">
            <pc226:cmChg xmlns:pc226="http://schemas.microsoft.com/office/powerpoint/2022/06/main/command" chg="add mod">
              <pc226:chgData name="Gough, Chloe" userId="54fa0ceb-7d11-4049-999f-21da9538b4b7" providerId="ADAL" clId="{630E71CE-3A5D-49C5-9291-C593A0A9E95D}" dt="2024-09-13T10:43:29.174" v="130"/>
              <pc2:cmMkLst xmlns:pc2="http://schemas.microsoft.com/office/powerpoint/2019/9/main/command">
                <pc:docMk/>
                <pc:sldMk cId="152143694" sldId="285"/>
                <pc2:cmMk id="{4BBF3F85-0F57-418D-B7FD-72DD5736CB7F}"/>
              </pc2:cmMkLst>
            </pc226:cmChg>
          </p:ext>
        </pc:extLst>
      </pc:sldChg>
      <pc:sldChg chg="modSp mod modCm">
        <pc:chgData name="Gough, Chloe" userId="54fa0ceb-7d11-4049-999f-21da9538b4b7" providerId="ADAL" clId="{630E71CE-3A5D-49C5-9291-C593A0A9E95D}" dt="2024-09-13T12:16:00.188" v="191"/>
        <pc:sldMkLst>
          <pc:docMk/>
          <pc:sldMk cId="3022579143" sldId="286"/>
        </pc:sldMkLst>
        <pc:spChg chg="mod">
          <ac:chgData name="Gough, Chloe" userId="54fa0ceb-7d11-4049-999f-21da9538b4b7" providerId="ADAL" clId="{630E71CE-3A5D-49C5-9291-C593A0A9E95D}" dt="2024-09-13T10:47:59.928" v="171" actId="6549"/>
          <ac:spMkLst>
            <pc:docMk/>
            <pc:sldMk cId="3022579143" sldId="286"/>
            <ac:spMk id="3" creationId="{BED9D815-6F42-9070-C2E2-83F627A7DF28}"/>
          </ac:spMkLst>
        </pc:spChg>
        <pc:extLst>
          <p:ext xmlns:p="http://schemas.openxmlformats.org/presentationml/2006/main" uri="{D6D511B9-2390-475A-947B-AFAB55BFBCF1}">
            <pc226:cmChg xmlns:pc226="http://schemas.microsoft.com/office/powerpoint/2022/06/main/command" chg="">
              <pc226:chgData name="Gough, Chloe" userId="54fa0ceb-7d11-4049-999f-21da9538b4b7" providerId="ADAL" clId="{630E71CE-3A5D-49C5-9291-C593A0A9E95D}" dt="2024-09-13T12:16:00.188" v="191"/>
              <pc2:cmMkLst xmlns:pc2="http://schemas.microsoft.com/office/powerpoint/2019/9/main/command">
                <pc:docMk/>
                <pc:sldMk cId="3022579143" sldId="286"/>
                <pc2:cmMk id="{4038D104-0E6E-458B-8F6E-ED9B54BD2959}"/>
              </pc2:cmMkLst>
              <pc226:cmRplyChg chg="add">
                <pc226:chgData name="Gough, Chloe" userId="54fa0ceb-7d11-4049-999f-21da9538b4b7" providerId="ADAL" clId="{630E71CE-3A5D-49C5-9291-C593A0A9E95D}" dt="2024-09-13T12:16:00.188" v="191"/>
                <pc2:cmRplyMkLst xmlns:pc2="http://schemas.microsoft.com/office/powerpoint/2019/9/main/command">
                  <pc:docMk/>
                  <pc:sldMk cId="3022579143" sldId="286"/>
                  <pc2:cmMk id="{4038D104-0E6E-458B-8F6E-ED9B54BD2959}"/>
                  <pc2:cmRplyMk id="{0CFCC50A-4485-48C6-B2A4-49D659848288}"/>
                </pc2:cmRplyMkLst>
              </pc226:cmRplyChg>
            </pc226:cmChg>
          </p:ext>
        </pc:extLst>
      </pc:sldChg>
      <pc:sldChg chg="modSp mod">
        <pc:chgData name="Gough, Chloe" userId="54fa0ceb-7d11-4049-999f-21da9538b4b7" providerId="ADAL" clId="{630E71CE-3A5D-49C5-9291-C593A0A9E95D}" dt="2024-09-13T10:48:57.624" v="172" actId="113"/>
        <pc:sldMkLst>
          <pc:docMk/>
          <pc:sldMk cId="2272054881" sldId="287"/>
        </pc:sldMkLst>
        <pc:spChg chg="mod">
          <ac:chgData name="Gough, Chloe" userId="54fa0ceb-7d11-4049-999f-21da9538b4b7" providerId="ADAL" clId="{630E71CE-3A5D-49C5-9291-C593A0A9E95D}" dt="2024-09-13T10:48:57.624" v="172" actId="113"/>
          <ac:spMkLst>
            <pc:docMk/>
            <pc:sldMk cId="2272054881" sldId="287"/>
            <ac:spMk id="5" creationId="{DA5FDEA7-10BC-465A-7631-480B0A5893BC}"/>
          </ac:spMkLst>
        </pc:spChg>
      </pc:sldChg>
      <pc:sldChg chg="modSp mod addCm">
        <pc:chgData name="Gough, Chloe" userId="54fa0ceb-7d11-4049-999f-21da9538b4b7" providerId="ADAL" clId="{630E71CE-3A5D-49C5-9291-C593A0A9E95D}" dt="2024-09-13T10:36:24.626" v="110" actId="13926"/>
        <pc:sldMkLst>
          <pc:docMk/>
          <pc:sldMk cId="731651952" sldId="289"/>
        </pc:sldMkLst>
        <pc:spChg chg="mod">
          <ac:chgData name="Gough, Chloe" userId="54fa0ceb-7d11-4049-999f-21da9538b4b7" providerId="ADAL" clId="{630E71CE-3A5D-49C5-9291-C593A0A9E95D}" dt="2024-09-13T10:34:16.213" v="70" actId="13926"/>
          <ac:spMkLst>
            <pc:docMk/>
            <pc:sldMk cId="731651952" sldId="289"/>
            <ac:spMk id="3" creationId="{A2A62071-193A-CCA2-3E48-85526E21A9DC}"/>
          </ac:spMkLst>
        </pc:spChg>
        <pc:spChg chg="mod">
          <ac:chgData name="Gough, Chloe" userId="54fa0ceb-7d11-4049-999f-21da9538b4b7" providerId="ADAL" clId="{630E71CE-3A5D-49C5-9291-C593A0A9E95D}" dt="2024-09-13T10:36:24.626" v="110" actId="13926"/>
          <ac:spMkLst>
            <pc:docMk/>
            <pc:sldMk cId="731651952" sldId="289"/>
            <ac:spMk id="6" creationId="{37ACC4DC-05A0-3714-66AC-52ABF0012D57}"/>
          </ac:spMkLst>
        </pc:spChg>
        <pc:picChg chg="mod">
          <ac:chgData name="Gough, Chloe" userId="54fa0ceb-7d11-4049-999f-21da9538b4b7" providerId="ADAL" clId="{630E71CE-3A5D-49C5-9291-C593A0A9E95D}" dt="2024-09-06T13:07:34.643" v="5" actId="14100"/>
          <ac:picMkLst>
            <pc:docMk/>
            <pc:sldMk cId="731651952" sldId="289"/>
            <ac:picMk id="4" creationId="{64DF7BF8-75C3-F86D-7B5B-93EF54C28C5C}"/>
          </ac:picMkLst>
        </pc:picChg>
        <pc:picChg chg="mod">
          <ac:chgData name="Gough, Chloe" userId="54fa0ceb-7d11-4049-999f-21da9538b4b7" providerId="ADAL" clId="{630E71CE-3A5D-49C5-9291-C593A0A9E95D}" dt="2024-09-06T13:07:24.950" v="3" actId="14100"/>
          <ac:picMkLst>
            <pc:docMk/>
            <pc:sldMk cId="731651952" sldId="289"/>
            <ac:picMk id="5" creationId="{B1220EB8-F961-5C2E-9477-D520B4E04128}"/>
          </ac:picMkLst>
        </pc:picChg>
        <pc:extLst>
          <p:ext xmlns:p="http://schemas.openxmlformats.org/presentationml/2006/main" uri="{D6D511B9-2390-475A-947B-AFAB55BFBCF1}">
            <pc226:cmChg xmlns:pc226="http://schemas.microsoft.com/office/powerpoint/2022/06/main/command" chg="add">
              <pc226:chgData name="Gough, Chloe" userId="54fa0ceb-7d11-4049-999f-21da9538b4b7" providerId="ADAL" clId="{630E71CE-3A5D-49C5-9291-C593A0A9E95D}" dt="2024-09-13T10:34:40.086" v="72"/>
              <pc2:cmMkLst xmlns:pc2="http://schemas.microsoft.com/office/powerpoint/2019/9/main/command">
                <pc:docMk/>
                <pc:sldMk cId="731651952" sldId="289"/>
                <pc2:cmMk id="{8CA38701-D216-4B8C-AAAB-9A51264AAC30}"/>
              </pc2:cmMkLst>
            </pc226:cmChg>
          </p:ext>
        </pc:extLst>
      </pc:sldChg>
      <pc:sldChg chg="modSp mod">
        <pc:chgData name="Gough, Chloe" userId="54fa0ceb-7d11-4049-999f-21da9538b4b7" providerId="ADAL" clId="{630E71CE-3A5D-49C5-9291-C593A0A9E95D}" dt="2024-09-13T10:20:16.542" v="6" actId="20577"/>
        <pc:sldMkLst>
          <pc:docMk/>
          <pc:sldMk cId="3128065778" sldId="290"/>
        </pc:sldMkLst>
        <pc:spChg chg="mod">
          <ac:chgData name="Gough, Chloe" userId="54fa0ceb-7d11-4049-999f-21da9538b4b7" providerId="ADAL" clId="{630E71CE-3A5D-49C5-9291-C593A0A9E95D}" dt="2024-09-13T10:20:16.542" v="6" actId="20577"/>
          <ac:spMkLst>
            <pc:docMk/>
            <pc:sldMk cId="3128065778" sldId="290"/>
            <ac:spMk id="2" creationId="{30FADBCC-80DD-1D9C-8786-28968BEC2BFD}"/>
          </ac:spMkLst>
        </pc:spChg>
      </pc:sldChg>
      <pc:sldChg chg="modSp mod addCm">
        <pc:chgData name="Gough, Chloe" userId="54fa0ceb-7d11-4049-999f-21da9538b4b7" providerId="ADAL" clId="{630E71CE-3A5D-49C5-9291-C593A0A9E95D}" dt="2024-09-13T10:27:35.261" v="41"/>
        <pc:sldMkLst>
          <pc:docMk/>
          <pc:sldMk cId="309933115" sldId="291"/>
        </pc:sldMkLst>
        <pc:spChg chg="mod">
          <ac:chgData name="Gough, Chloe" userId="54fa0ceb-7d11-4049-999f-21da9538b4b7" providerId="ADAL" clId="{630E71CE-3A5D-49C5-9291-C593A0A9E95D}" dt="2024-09-13T10:25:32.352" v="26" actId="13926"/>
          <ac:spMkLst>
            <pc:docMk/>
            <pc:sldMk cId="309933115" sldId="291"/>
            <ac:spMk id="3" creationId="{410E03C1-387F-8378-4831-9E750A8AA0EA}"/>
          </ac:spMkLst>
        </pc:spChg>
        <pc:extLst>
          <p:ext xmlns:p="http://schemas.openxmlformats.org/presentationml/2006/main" uri="{D6D511B9-2390-475A-947B-AFAB55BFBCF1}">
            <pc226:cmChg xmlns:pc226="http://schemas.microsoft.com/office/powerpoint/2022/06/main/command" chg="add">
              <pc226:chgData name="Gough, Chloe" userId="54fa0ceb-7d11-4049-999f-21da9538b4b7" providerId="ADAL" clId="{630E71CE-3A5D-49C5-9291-C593A0A9E95D}" dt="2024-09-13T10:27:35.261" v="41"/>
              <pc2:cmMkLst xmlns:pc2="http://schemas.microsoft.com/office/powerpoint/2019/9/main/command">
                <pc:docMk/>
                <pc:sldMk cId="309933115" sldId="291"/>
                <pc2:cmMk id="{5B8F136F-F43D-46C7-AC89-7BC2D152FDEF}"/>
              </pc2:cmMkLst>
            </pc226:cmChg>
          </p:ext>
        </pc:ext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395E8F-2BA0-9CE6-B1B0-FFD099F61C1F}"/>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en-US" dirty="0">
              <a:latin typeface="Gotham Rounded Book" pitchFamily="2" charset="0"/>
            </a:endParaRPr>
          </a:p>
        </p:txBody>
      </p:sp>
      <p:sp>
        <p:nvSpPr>
          <p:cNvPr id="3" name="Date Placeholder 2">
            <a:extLst>
              <a:ext uri="{FF2B5EF4-FFF2-40B4-BE49-F238E27FC236}">
                <a16:creationId xmlns:a16="http://schemas.microsoft.com/office/drawing/2014/main" id="{AEE69CB2-6637-AFF8-36B9-A7A4952AFA7E}"/>
              </a:ext>
            </a:extLst>
          </p:cNvPr>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EBAA8014-C205-D84E-A1B0-E7053D381E10}" type="datetimeFigureOut">
              <a:rPr lang="en-US" smtClean="0">
                <a:latin typeface="Gotham Rounded Book" pitchFamily="2" charset="0"/>
              </a:rPr>
              <a:pPr/>
              <a:t>10/3/2024</a:t>
            </a:fld>
            <a:endParaRPr lang="en-US" dirty="0">
              <a:latin typeface="Gotham Rounded Book" pitchFamily="2" charset="0"/>
            </a:endParaRPr>
          </a:p>
        </p:txBody>
      </p:sp>
      <p:sp>
        <p:nvSpPr>
          <p:cNvPr id="4" name="Footer Placeholder 3">
            <a:extLst>
              <a:ext uri="{FF2B5EF4-FFF2-40B4-BE49-F238E27FC236}">
                <a16:creationId xmlns:a16="http://schemas.microsoft.com/office/drawing/2014/main" id="{347790E8-B3F5-F4E1-C88E-5EC2BBA43117}"/>
              </a:ext>
            </a:extLst>
          </p:cNvPr>
          <p:cNvSpPr>
            <a:spLocks noGrp="1"/>
          </p:cNvSpPr>
          <p:nvPr>
            <p:ph type="ftr" sz="quarter" idx="2"/>
          </p:nvPr>
        </p:nvSpPr>
        <p:spPr>
          <a:xfrm>
            <a:off x="0" y="9377363"/>
            <a:ext cx="2946400" cy="495300"/>
          </a:xfrm>
          <a:prstGeom prst="rect">
            <a:avLst/>
          </a:prstGeom>
        </p:spPr>
        <p:txBody>
          <a:bodyPr vert="horz" lIns="91440" tIns="45720" rIns="91440" bIns="45720" rtlCol="0" anchor="b"/>
          <a:lstStyle>
            <a:lvl1pPr algn="l">
              <a:defRPr sz="1200"/>
            </a:lvl1pPr>
          </a:lstStyle>
          <a:p>
            <a:endParaRPr lang="en-US" dirty="0">
              <a:latin typeface="Gotham Rounded Book" pitchFamily="2" charset="0"/>
            </a:endParaRPr>
          </a:p>
        </p:txBody>
      </p:sp>
      <p:sp>
        <p:nvSpPr>
          <p:cNvPr id="5" name="Slide Number Placeholder 4">
            <a:extLst>
              <a:ext uri="{FF2B5EF4-FFF2-40B4-BE49-F238E27FC236}">
                <a16:creationId xmlns:a16="http://schemas.microsoft.com/office/drawing/2014/main" id="{FA88B1D7-7F39-37E2-C658-694480B7D374}"/>
              </a:ext>
            </a:extLst>
          </p:cNvPr>
          <p:cNvSpPr>
            <a:spLocks noGrp="1"/>
          </p:cNvSpPr>
          <p:nvPr>
            <p:ph type="sldNum" sz="quarter" idx="3"/>
          </p:nvPr>
        </p:nvSpPr>
        <p:spPr>
          <a:xfrm>
            <a:off x="3849688" y="9377363"/>
            <a:ext cx="2946400" cy="495300"/>
          </a:xfrm>
          <a:prstGeom prst="rect">
            <a:avLst/>
          </a:prstGeom>
        </p:spPr>
        <p:txBody>
          <a:bodyPr vert="horz" lIns="91440" tIns="45720" rIns="91440" bIns="45720" rtlCol="0" anchor="b"/>
          <a:lstStyle>
            <a:lvl1pPr algn="r">
              <a:defRPr sz="1200"/>
            </a:lvl1pPr>
          </a:lstStyle>
          <a:p>
            <a:fld id="{67019E5F-E780-AA4D-B928-54D6E47248C9}" type="slidenum">
              <a:rPr lang="en-US" smtClean="0">
                <a:latin typeface="Gotham Rounded Book" pitchFamily="2" charset="0"/>
              </a:rPr>
              <a:pPr/>
              <a:t>‹#›</a:t>
            </a:fld>
            <a:endParaRPr lang="en-US" dirty="0">
              <a:latin typeface="Gotham Rounded Book" pitchFamily="2" charset="0"/>
            </a:endParaRPr>
          </a:p>
        </p:txBody>
      </p:sp>
    </p:spTree>
    <p:extLst>
      <p:ext uri="{BB962C8B-B14F-4D97-AF65-F5344CB8AC3E}">
        <p14:creationId xmlns:p14="http://schemas.microsoft.com/office/powerpoint/2010/main" val="23679699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247" cy="494031"/>
          </a:xfrm>
          <a:prstGeom prst="rect">
            <a:avLst/>
          </a:prstGeom>
        </p:spPr>
        <p:txBody>
          <a:bodyPr vert="horz" lIns="91815" tIns="45907" rIns="91815" bIns="45907" rtlCol="0"/>
          <a:lstStyle>
            <a:lvl1pPr algn="l">
              <a:defRPr sz="1200" b="0" i="0">
                <a:latin typeface="Gotham Rounded Book" pitchFamily="2" charset="0"/>
              </a:defRPr>
            </a:lvl1pPr>
          </a:lstStyle>
          <a:p>
            <a:endParaRPr lang="en-GB" dirty="0"/>
          </a:p>
        </p:txBody>
      </p:sp>
      <p:sp>
        <p:nvSpPr>
          <p:cNvPr id="3" name="Date Placeholder 2"/>
          <p:cNvSpPr>
            <a:spLocks noGrp="1"/>
          </p:cNvSpPr>
          <p:nvPr>
            <p:ph type="dt" idx="1"/>
          </p:nvPr>
        </p:nvSpPr>
        <p:spPr>
          <a:xfrm>
            <a:off x="3849826" y="0"/>
            <a:ext cx="2946246" cy="494031"/>
          </a:xfrm>
          <a:prstGeom prst="rect">
            <a:avLst/>
          </a:prstGeom>
        </p:spPr>
        <p:txBody>
          <a:bodyPr vert="horz" lIns="91815" tIns="45907" rIns="91815" bIns="45907" rtlCol="0"/>
          <a:lstStyle>
            <a:lvl1pPr algn="r">
              <a:defRPr sz="1200" b="0" i="0">
                <a:latin typeface="Gotham Rounded Book" pitchFamily="2" charset="0"/>
              </a:defRPr>
            </a:lvl1pPr>
          </a:lstStyle>
          <a:p>
            <a:fld id="{19158BCB-96AE-480E-B950-B38D6A9DA677}" type="datetimeFigureOut">
              <a:rPr lang="en-GB" smtClean="0"/>
              <a:pPr/>
              <a:t>03/10/2024</a:t>
            </a:fld>
            <a:endParaRPr lang="en-GB" dirty="0"/>
          </a:p>
        </p:txBody>
      </p:sp>
      <p:sp>
        <p:nvSpPr>
          <p:cNvPr id="4" name="Slide Image Placeholder 3"/>
          <p:cNvSpPr>
            <a:spLocks noGrp="1" noRot="1" noChangeAspect="1"/>
          </p:cNvSpPr>
          <p:nvPr>
            <p:ph type="sldImg" idx="2"/>
          </p:nvPr>
        </p:nvSpPr>
        <p:spPr>
          <a:xfrm>
            <a:off x="106363" y="739775"/>
            <a:ext cx="6584950" cy="3703638"/>
          </a:xfrm>
          <a:prstGeom prst="rect">
            <a:avLst/>
          </a:prstGeom>
          <a:noFill/>
          <a:ln w="12700">
            <a:solidFill>
              <a:prstClr val="black"/>
            </a:solidFill>
          </a:ln>
        </p:spPr>
        <p:txBody>
          <a:bodyPr vert="horz" lIns="91815" tIns="45907" rIns="91815" bIns="45907" rtlCol="0" anchor="ctr"/>
          <a:lstStyle/>
          <a:p>
            <a:endParaRPr lang="en-GB" dirty="0"/>
          </a:p>
        </p:txBody>
      </p:sp>
      <p:sp>
        <p:nvSpPr>
          <p:cNvPr id="5" name="Notes Placeholder 4"/>
          <p:cNvSpPr>
            <a:spLocks noGrp="1"/>
          </p:cNvSpPr>
          <p:nvPr>
            <p:ph type="body" sz="quarter" idx="3"/>
          </p:nvPr>
        </p:nvSpPr>
        <p:spPr>
          <a:xfrm>
            <a:off x="679288" y="4689316"/>
            <a:ext cx="5439101" cy="4443096"/>
          </a:xfrm>
          <a:prstGeom prst="rect">
            <a:avLst/>
          </a:prstGeom>
        </p:spPr>
        <p:txBody>
          <a:bodyPr vert="horz" lIns="91815" tIns="45907" rIns="91815" bIns="4590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377044"/>
            <a:ext cx="2946247" cy="494030"/>
          </a:xfrm>
          <a:prstGeom prst="rect">
            <a:avLst/>
          </a:prstGeom>
        </p:spPr>
        <p:txBody>
          <a:bodyPr vert="horz" lIns="91815" tIns="45907" rIns="91815" bIns="45907" rtlCol="0" anchor="b"/>
          <a:lstStyle>
            <a:lvl1pPr algn="l">
              <a:defRPr sz="1200" b="0" i="0">
                <a:latin typeface="Gotham Rounded Book" pitchFamily="2" charset="0"/>
              </a:defRPr>
            </a:lvl1pPr>
          </a:lstStyle>
          <a:p>
            <a:endParaRPr lang="en-GB" dirty="0"/>
          </a:p>
        </p:txBody>
      </p:sp>
      <p:sp>
        <p:nvSpPr>
          <p:cNvPr id="7" name="Slide Number Placeholder 6"/>
          <p:cNvSpPr>
            <a:spLocks noGrp="1"/>
          </p:cNvSpPr>
          <p:nvPr>
            <p:ph type="sldNum" sz="quarter" idx="5"/>
          </p:nvPr>
        </p:nvSpPr>
        <p:spPr>
          <a:xfrm>
            <a:off x="3849826" y="9377044"/>
            <a:ext cx="2946246" cy="494030"/>
          </a:xfrm>
          <a:prstGeom prst="rect">
            <a:avLst/>
          </a:prstGeom>
        </p:spPr>
        <p:txBody>
          <a:bodyPr vert="horz" lIns="91815" tIns="45907" rIns="91815" bIns="45907" rtlCol="0" anchor="b"/>
          <a:lstStyle>
            <a:lvl1pPr algn="r">
              <a:defRPr sz="1200" b="0" i="0">
                <a:latin typeface="Gotham Rounded Book" pitchFamily="2" charset="0"/>
              </a:defRPr>
            </a:lvl1pPr>
          </a:lstStyle>
          <a:p>
            <a:fld id="{9F36E6A4-55B7-42F1-9F58-6BBDBC7E90C5}" type="slidenum">
              <a:rPr lang="en-GB" smtClean="0"/>
              <a:pPr/>
              <a:t>‹#›</a:t>
            </a:fld>
            <a:endParaRPr lang="en-GB" dirty="0"/>
          </a:p>
        </p:txBody>
      </p:sp>
    </p:spTree>
    <p:extLst>
      <p:ext uri="{BB962C8B-B14F-4D97-AF65-F5344CB8AC3E}">
        <p14:creationId xmlns:p14="http://schemas.microsoft.com/office/powerpoint/2010/main" val="2908624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Gotham Rounded Book" pitchFamily="2" charset="0"/>
        <a:ea typeface="+mn-ea"/>
        <a:cs typeface="+mn-cs"/>
      </a:defRPr>
    </a:lvl1pPr>
    <a:lvl2pPr marL="457200" algn="l" defTabSz="914400" rtl="0" eaLnBrk="1" latinLnBrk="0" hangingPunct="1">
      <a:defRPr sz="1200" b="0" i="0" kern="1200">
        <a:solidFill>
          <a:schemeClr val="tx1"/>
        </a:solidFill>
        <a:latin typeface="Gotham Rounded Book" pitchFamily="2" charset="0"/>
        <a:ea typeface="+mn-ea"/>
        <a:cs typeface="+mn-cs"/>
      </a:defRPr>
    </a:lvl2pPr>
    <a:lvl3pPr marL="914400" algn="l" defTabSz="914400" rtl="0" eaLnBrk="1" latinLnBrk="0" hangingPunct="1">
      <a:defRPr sz="1200" b="0" i="0" kern="1200">
        <a:solidFill>
          <a:schemeClr val="tx1"/>
        </a:solidFill>
        <a:latin typeface="Gotham Rounded Book" pitchFamily="2" charset="0"/>
        <a:ea typeface="+mn-ea"/>
        <a:cs typeface="+mn-cs"/>
      </a:defRPr>
    </a:lvl3pPr>
    <a:lvl4pPr marL="1371600" algn="l" defTabSz="914400" rtl="0" eaLnBrk="1" latinLnBrk="0" hangingPunct="1">
      <a:defRPr sz="1200" b="0" i="0" kern="1200">
        <a:solidFill>
          <a:schemeClr val="tx1"/>
        </a:solidFill>
        <a:latin typeface="Gotham Rounded Book" pitchFamily="2" charset="0"/>
        <a:ea typeface="+mn-ea"/>
        <a:cs typeface="+mn-cs"/>
      </a:defRPr>
    </a:lvl4pPr>
    <a:lvl5pPr marL="1828800" algn="l" defTabSz="914400" rtl="0" eaLnBrk="1" latinLnBrk="0" hangingPunct="1">
      <a:defRPr sz="1200" b="0" i="0" kern="1200">
        <a:solidFill>
          <a:schemeClr val="tx1"/>
        </a:solidFill>
        <a:latin typeface="Gotham Rounded Book"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36E6A4-55B7-42F1-9F58-6BBDBC7E90C5}" type="slidenum">
              <a:rPr lang="en-GB" smtClean="0"/>
              <a:pPr/>
              <a:t>5</a:t>
            </a:fld>
            <a:endParaRPr lang="en-GB" dirty="0"/>
          </a:p>
        </p:txBody>
      </p:sp>
    </p:spTree>
    <p:extLst>
      <p:ext uri="{BB962C8B-B14F-4D97-AF65-F5344CB8AC3E}">
        <p14:creationId xmlns:p14="http://schemas.microsoft.com/office/powerpoint/2010/main" val="3580323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1904" y="5229200"/>
            <a:ext cx="6192688" cy="504056"/>
          </a:xfrm>
          <a:prstGeom prst="rect">
            <a:avLst/>
          </a:prstGeom>
        </p:spPr>
        <p:txBody>
          <a:bodyPr>
            <a:noAutofit/>
          </a:bodyPr>
          <a:lstStyle>
            <a:lvl1pPr algn="l">
              <a:defRPr sz="2000" b="1" i="0">
                <a:solidFill>
                  <a:schemeClr val="bg1"/>
                </a:solidFill>
                <a:latin typeface="Arial" panose="020B0604020202020204" pitchFamily="34" charset="0"/>
                <a:cs typeface="Arial" panose="020B0604020202020204" pitchFamily="34" charset="0"/>
              </a:defRPr>
            </a:lvl1pPr>
          </a:lstStyle>
          <a:p>
            <a:r>
              <a:rPr lang="en-GB" dirty="0"/>
              <a:t>Click to add your title</a:t>
            </a:r>
          </a:p>
        </p:txBody>
      </p:sp>
      <p:sp>
        <p:nvSpPr>
          <p:cNvPr id="3" name="Subtitle 2">
            <a:extLst>
              <a:ext uri="{FF2B5EF4-FFF2-40B4-BE49-F238E27FC236}">
                <a16:creationId xmlns:a16="http://schemas.microsoft.com/office/drawing/2014/main" id="{A4BEA02A-1E0F-B97C-5A4C-81500ABF6E80}"/>
              </a:ext>
            </a:extLst>
          </p:cNvPr>
          <p:cNvSpPr>
            <a:spLocks noGrp="1"/>
          </p:cNvSpPr>
          <p:nvPr>
            <p:ph type="subTitle" idx="1" hasCustomPrompt="1"/>
          </p:nvPr>
        </p:nvSpPr>
        <p:spPr>
          <a:xfrm>
            <a:off x="5231904" y="5805264"/>
            <a:ext cx="6192688" cy="418163"/>
          </a:xfrm>
          <a:prstGeom prst="rect">
            <a:avLst/>
          </a:prstGeom>
        </p:spPr>
        <p:txBody>
          <a:bodyPr>
            <a:noAutofit/>
          </a:bodyPr>
          <a:lstStyle>
            <a:lvl1pPr marL="0" indent="0" algn="l">
              <a:buNone/>
              <a:defRPr sz="2000" b="1"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Name</a:t>
            </a:r>
          </a:p>
        </p:txBody>
      </p:sp>
    </p:spTree>
    <p:extLst>
      <p:ext uri="{BB962C8B-B14F-4D97-AF65-F5344CB8AC3E}">
        <p14:creationId xmlns:p14="http://schemas.microsoft.com/office/powerpoint/2010/main" val="1159301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14B824-8754-1A58-3B0A-380581D2724A}"/>
              </a:ext>
            </a:extLst>
          </p:cNvPr>
          <p:cNvSpPr>
            <a:spLocks noGrp="1"/>
          </p:cNvSpPr>
          <p:nvPr>
            <p:ph type="title" hasCustomPrompt="1"/>
          </p:nvPr>
        </p:nvSpPr>
        <p:spPr>
          <a:xfrm>
            <a:off x="335360" y="3126258"/>
            <a:ext cx="11305256" cy="605483"/>
          </a:xfrm>
          <a:prstGeom prst="rect">
            <a:avLst/>
          </a:prstGeom>
        </p:spPr>
        <p:txBody>
          <a:bodyPr/>
          <a:lstStyle>
            <a:lvl1pPr algn="ctr">
              <a:defRPr sz="2000" b="1" i="0">
                <a:solidFill>
                  <a:schemeClr val="bg1"/>
                </a:solidFill>
                <a:latin typeface="Arial" panose="020B0604020202020204" pitchFamily="34" charset="0"/>
                <a:cs typeface="Arial" panose="020B0604020202020204" pitchFamily="34" charset="0"/>
              </a:defRPr>
            </a:lvl1pPr>
          </a:lstStyle>
          <a:p>
            <a:r>
              <a:rPr lang="en-GB" dirty="0"/>
              <a:t>Click to add your text</a:t>
            </a:r>
            <a:endParaRPr lang="en-US" dirty="0"/>
          </a:p>
        </p:txBody>
      </p:sp>
    </p:spTree>
    <p:extLst>
      <p:ext uri="{BB962C8B-B14F-4D97-AF65-F5344CB8AC3E}">
        <p14:creationId xmlns:p14="http://schemas.microsoft.com/office/powerpoint/2010/main" val="4029135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ingual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31903" y="5243085"/>
            <a:ext cx="6486745" cy="1498283"/>
          </a:xfrm>
          <a:prstGeom prst="rect">
            <a:avLst/>
          </a:prstGeom>
        </p:spPr>
        <p:txBody>
          <a:bodyPr>
            <a:noAutofit/>
          </a:bodyPr>
          <a:lstStyle>
            <a:lvl1pPr algn="l">
              <a:defRPr sz="2000" b="1" i="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cy-GB" dirty="0"/>
              <a:t>Cliciwch i ychwanegu eich teitl /</a:t>
            </a:r>
            <a:br>
              <a:rPr lang="cy-GB" dirty="0"/>
            </a:br>
            <a:r>
              <a:rPr lang="en-GB" dirty="0"/>
              <a:t>Click to add your title</a:t>
            </a:r>
            <a:br>
              <a:rPr lang="en-GB" dirty="0"/>
            </a:br>
            <a:endParaRPr lang="en-GB" dirty="0"/>
          </a:p>
        </p:txBody>
      </p:sp>
    </p:spTree>
    <p:extLst>
      <p:ext uri="{BB962C8B-B14F-4D97-AF65-F5344CB8AC3E}">
        <p14:creationId xmlns:p14="http://schemas.microsoft.com/office/powerpoint/2010/main" val="3341545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ingual title slide optio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887DE9A-D370-9D0D-4D6A-FF3EF8D3ADDF}"/>
              </a:ext>
            </a:extLst>
          </p:cNvPr>
          <p:cNvSpPr>
            <a:spLocks noGrp="1"/>
          </p:cNvSpPr>
          <p:nvPr>
            <p:ph type="body" sz="quarter" idx="11" hasCustomPrompt="1"/>
          </p:nvPr>
        </p:nvSpPr>
        <p:spPr>
          <a:xfrm>
            <a:off x="6233991" y="5407994"/>
            <a:ext cx="5616575" cy="1261366"/>
          </a:xfrm>
          <a:prstGeom prst="rect">
            <a:avLst/>
          </a:prstGeom>
        </p:spPr>
        <p:txBody>
          <a:bodyPr/>
          <a:lstStyle>
            <a:lvl1pPr>
              <a:defRPr sz="1600" b="1" i="0">
                <a:solidFill>
                  <a:schemeClr val="bg1"/>
                </a:solidFill>
                <a:latin typeface="Arial" panose="020B0604020202020204" pitchFamily="34" charset="0"/>
                <a:cs typeface="Arial" panose="020B0604020202020204" pitchFamily="34" charset="0"/>
              </a:defRPr>
            </a:lvl1pPr>
          </a:lstStyle>
          <a:p>
            <a:pPr lvl="0"/>
            <a:r>
              <a:rPr lang="cy-GB" dirty="0"/>
              <a:t>Teitl swydd / Job title </a:t>
            </a:r>
            <a:endParaRPr lang="en-GB" dirty="0"/>
          </a:p>
        </p:txBody>
      </p:sp>
      <p:sp>
        <p:nvSpPr>
          <p:cNvPr id="12" name="Text Placeholder 11">
            <a:extLst>
              <a:ext uri="{FF2B5EF4-FFF2-40B4-BE49-F238E27FC236}">
                <a16:creationId xmlns:a16="http://schemas.microsoft.com/office/drawing/2014/main" id="{459D0591-D940-95B0-DA22-3D1EDD170BFB}"/>
              </a:ext>
            </a:extLst>
          </p:cNvPr>
          <p:cNvSpPr>
            <a:spLocks noGrp="1"/>
          </p:cNvSpPr>
          <p:nvPr>
            <p:ph type="body" sz="quarter" idx="10" hasCustomPrompt="1"/>
          </p:nvPr>
        </p:nvSpPr>
        <p:spPr>
          <a:xfrm>
            <a:off x="6233991" y="4778537"/>
            <a:ext cx="5616575" cy="504055"/>
          </a:xfrm>
          <a:prstGeom prst="rect">
            <a:avLst/>
          </a:prstGeom>
        </p:spPr>
        <p:txBody>
          <a:bodyPr/>
          <a:lstStyle>
            <a:lvl1pPr>
              <a:defRPr sz="1600" b="1" i="0">
                <a:solidFill>
                  <a:schemeClr val="bg1"/>
                </a:solidFill>
                <a:latin typeface="Arial" panose="020B0604020202020204" pitchFamily="34" charset="0"/>
                <a:cs typeface="Arial" panose="020B0604020202020204" pitchFamily="34" charset="0"/>
              </a:defRPr>
            </a:lvl1pPr>
          </a:lstStyle>
          <a:p>
            <a:pPr lvl="0"/>
            <a:r>
              <a:rPr lang="en-GB" dirty="0" err="1"/>
              <a:t>Enw</a:t>
            </a:r>
            <a:r>
              <a:rPr lang="en-GB" dirty="0"/>
              <a:t> / Name</a:t>
            </a:r>
          </a:p>
        </p:txBody>
      </p:sp>
      <p:sp>
        <p:nvSpPr>
          <p:cNvPr id="2" name="Title 1"/>
          <p:cNvSpPr>
            <a:spLocks noGrp="1"/>
          </p:cNvSpPr>
          <p:nvPr>
            <p:ph type="ctrTitle" hasCustomPrompt="1"/>
          </p:nvPr>
        </p:nvSpPr>
        <p:spPr>
          <a:xfrm>
            <a:off x="6240016" y="3717033"/>
            <a:ext cx="5616624" cy="936103"/>
          </a:xfrm>
          <a:prstGeom prst="rect">
            <a:avLst/>
          </a:prstGeom>
        </p:spPr>
        <p:txBody>
          <a:bodyPr>
            <a:noAutofit/>
          </a:bodyPr>
          <a:lstStyle>
            <a:lvl1pPr algn="l">
              <a:defRPr sz="2000" b="1" i="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cy-GB" dirty="0"/>
              <a:t>Cliciwch i ychwanegu eich teitl /</a:t>
            </a:r>
            <a:br>
              <a:rPr lang="cy-GB" dirty="0"/>
            </a:br>
            <a:r>
              <a:rPr lang="en-GB" dirty="0"/>
              <a:t>Click to add your title</a:t>
            </a:r>
            <a:br>
              <a:rPr lang="en-GB" dirty="0"/>
            </a:br>
            <a:endParaRPr lang="en-GB" dirty="0"/>
          </a:p>
        </p:txBody>
      </p:sp>
    </p:spTree>
    <p:extLst>
      <p:ext uri="{BB962C8B-B14F-4D97-AF65-F5344CB8AC3E}">
        <p14:creationId xmlns:p14="http://schemas.microsoft.com/office/powerpoint/2010/main" val="27903140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ingual general slid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678F18C8-9115-B3F9-379D-17DD8E1AAC44}"/>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1750"/>
          </a:xfrm>
          <a:prstGeom prst="roundRect">
            <a:avLst>
              <a:gd name="adj" fmla="val 50000"/>
            </a:avLst>
          </a:prstGeom>
          <a:solidFill>
            <a:srgbClr val="005541"/>
          </a:solidFill>
          <a:ln cap="rnd">
            <a:solidFill>
              <a:schemeClr val="bg1"/>
            </a:solid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10" name="Content Placeholder 2">
            <a:extLst>
              <a:ext uri="{FF2B5EF4-FFF2-40B4-BE49-F238E27FC236}">
                <a16:creationId xmlns:a16="http://schemas.microsoft.com/office/drawing/2014/main" id="{A8BF4021-3A21-ACF4-2152-86CEE3C4E152}"/>
              </a:ext>
            </a:extLst>
          </p:cNvPr>
          <p:cNvSpPr>
            <a:spLocks noGrp="1"/>
          </p:cNvSpPr>
          <p:nvPr>
            <p:ph idx="1" hasCustomPrompt="1"/>
          </p:nvPr>
        </p:nvSpPr>
        <p:spPr>
          <a:xfrm>
            <a:off x="431800" y="1556792"/>
            <a:ext cx="11328400" cy="4896396"/>
          </a:xfrm>
          <a:prstGeom prst="rect">
            <a:avLst/>
          </a:prstGeom>
        </p:spPr>
        <p:txBody>
          <a:bodyPr>
            <a:noAutofit/>
          </a:bodyPr>
          <a:lstStyle>
            <a:lvl1pPr>
              <a:defRPr sz="1800" b="1" i="0">
                <a:solidFill>
                  <a:srgbClr val="005541"/>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cy-GB" dirty="0"/>
              <a:t>Cliciwch i ychwanegu eich testun</a:t>
            </a:r>
            <a:r>
              <a:rPr lang="en-GB" dirty="0"/>
              <a:t> / Click to add your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itle 1">
            <a:extLst>
              <a:ext uri="{FF2B5EF4-FFF2-40B4-BE49-F238E27FC236}">
                <a16:creationId xmlns:a16="http://schemas.microsoft.com/office/drawing/2014/main" id="{81EB48A6-54FD-8BE1-E6C3-F9903602EC91}"/>
              </a:ext>
            </a:extLst>
          </p:cNvPr>
          <p:cNvSpPr>
            <a:spLocks noGrp="1"/>
          </p:cNvSpPr>
          <p:nvPr>
            <p:ph type="title" hasCustomPrompt="1"/>
          </p:nvPr>
        </p:nvSpPr>
        <p:spPr>
          <a:xfrm>
            <a:off x="431801" y="476252"/>
            <a:ext cx="11327997" cy="657003"/>
          </a:xfrm>
          <a:prstGeom prst="rect">
            <a:avLst/>
          </a:prstGeom>
        </p:spPr>
        <p:txBody>
          <a:bodyPr>
            <a:noAutofit/>
          </a:bodyPr>
          <a:lstStyle>
            <a:lvl1pPr>
              <a:defRPr sz="2200" b="1" i="0">
                <a:solidFill>
                  <a:srgbClr val="00554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cy-GB" dirty="0"/>
              <a:t>Cliciwch i ychwanegu eich teitl / </a:t>
            </a:r>
            <a:r>
              <a:rPr lang="en-GB" dirty="0"/>
              <a:t>Click to add your title</a:t>
            </a:r>
            <a:br>
              <a:rPr lang="en-GB" dirty="0"/>
            </a:br>
            <a:endParaRPr lang="en-GB" dirty="0"/>
          </a:p>
        </p:txBody>
      </p:sp>
    </p:spTree>
    <p:extLst>
      <p:ext uri="{BB962C8B-B14F-4D97-AF65-F5344CB8AC3E}">
        <p14:creationId xmlns:p14="http://schemas.microsoft.com/office/powerpoint/2010/main" val="1478812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ingual general slide with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45F8D3-4D2C-9CE1-D830-6712A9AD754E}"/>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04112" y="5089071"/>
            <a:ext cx="5015879" cy="1735451"/>
          </a:xfrm>
          <a:prstGeom prst="rect">
            <a:avLst/>
          </a:prstGeom>
        </p:spPr>
      </p:pic>
      <p:sp>
        <p:nvSpPr>
          <p:cNvPr id="5" name="AutoShape 3">
            <a:extLst>
              <a:ext uri="{FF2B5EF4-FFF2-40B4-BE49-F238E27FC236}">
                <a16:creationId xmlns:a16="http://schemas.microsoft.com/office/drawing/2014/main" id="{678F18C8-9115-B3F9-379D-17DD8E1AAC44}"/>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1750"/>
          </a:xfrm>
          <a:prstGeom prst="roundRect">
            <a:avLst>
              <a:gd name="adj" fmla="val 50000"/>
            </a:avLst>
          </a:prstGeom>
          <a:solidFill>
            <a:srgbClr val="005541"/>
          </a:solidFill>
          <a:ln cap="rnd">
            <a:solidFill>
              <a:schemeClr val="bg1"/>
            </a:solid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10" name="Content Placeholder 2">
            <a:extLst>
              <a:ext uri="{FF2B5EF4-FFF2-40B4-BE49-F238E27FC236}">
                <a16:creationId xmlns:a16="http://schemas.microsoft.com/office/drawing/2014/main" id="{A8BF4021-3A21-ACF4-2152-86CEE3C4E152}"/>
              </a:ext>
            </a:extLst>
          </p:cNvPr>
          <p:cNvSpPr>
            <a:spLocks noGrp="1"/>
          </p:cNvSpPr>
          <p:nvPr>
            <p:ph idx="1" hasCustomPrompt="1"/>
          </p:nvPr>
        </p:nvSpPr>
        <p:spPr>
          <a:xfrm>
            <a:off x="431800" y="1556792"/>
            <a:ext cx="11328400" cy="4896396"/>
          </a:xfrm>
          <a:prstGeom prst="rect">
            <a:avLst/>
          </a:prstGeom>
        </p:spPr>
        <p:txBody>
          <a:bodyPr>
            <a:noAutofit/>
          </a:bodyPr>
          <a:lstStyle>
            <a:lvl1pPr>
              <a:defRPr sz="1800" b="1" i="0">
                <a:solidFill>
                  <a:srgbClr val="005541"/>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ct val="20000"/>
              </a:spcBef>
              <a:spcAft>
                <a:spcPts val="0"/>
              </a:spcAft>
              <a:buClrTx/>
              <a:buSzTx/>
              <a:buFontTx/>
              <a:buNone/>
              <a:tabLst/>
              <a:defRPr/>
            </a:pPr>
            <a:r>
              <a:rPr lang="cy-GB" dirty="0"/>
              <a:t>Cliciwch i ychwanegu eich testun</a:t>
            </a:r>
            <a:r>
              <a:rPr lang="en-GB" dirty="0"/>
              <a:t> / Click to add your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itle 1">
            <a:extLst>
              <a:ext uri="{FF2B5EF4-FFF2-40B4-BE49-F238E27FC236}">
                <a16:creationId xmlns:a16="http://schemas.microsoft.com/office/drawing/2014/main" id="{81EB48A6-54FD-8BE1-E6C3-F9903602EC91}"/>
              </a:ext>
            </a:extLst>
          </p:cNvPr>
          <p:cNvSpPr>
            <a:spLocks noGrp="1"/>
          </p:cNvSpPr>
          <p:nvPr>
            <p:ph type="title" hasCustomPrompt="1"/>
          </p:nvPr>
        </p:nvSpPr>
        <p:spPr>
          <a:xfrm>
            <a:off x="431801" y="476252"/>
            <a:ext cx="11327997" cy="657003"/>
          </a:xfrm>
          <a:prstGeom prst="rect">
            <a:avLst/>
          </a:prstGeom>
        </p:spPr>
        <p:txBody>
          <a:bodyPr>
            <a:noAutofit/>
          </a:bodyPr>
          <a:lstStyle>
            <a:lvl1pPr>
              <a:defRPr sz="2200" b="1" i="0">
                <a:solidFill>
                  <a:srgbClr val="00554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cy-GB" dirty="0"/>
              <a:t>Cliciwch i ychwanegu eich teitl / </a:t>
            </a:r>
            <a:r>
              <a:rPr lang="en-GB" dirty="0"/>
              <a:t>Click to add your title</a:t>
            </a:r>
            <a:br>
              <a:rPr lang="en-GB" dirty="0"/>
            </a:br>
            <a:endParaRPr lang="en-GB" dirty="0"/>
          </a:p>
        </p:txBody>
      </p:sp>
    </p:spTree>
    <p:extLst>
      <p:ext uri="{BB962C8B-B14F-4D97-AF65-F5344CB8AC3E}">
        <p14:creationId xmlns:p14="http://schemas.microsoft.com/office/powerpoint/2010/main" val="8539011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ingual side by sid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3F5829DA-DB92-149A-FE59-50183E534CD9}"/>
              </a:ext>
              <a:ext uri="{C183D7F6-B498-43B3-948B-1728B52AA6E4}">
                <adec:decorative xmlns:adec="http://schemas.microsoft.com/office/drawing/2017/decorative" val="1"/>
              </a:ext>
            </a:extLst>
          </p:cNvPr>
          <p:cNvSpPr>
            <a:spLocks noChangeArrowheads="1"/>
          </p:cNvSpPr>
          <p:nvPr userDrawn="1"/>
        </p:nvSpPr>
        <p:spPr bwMode="auto">
          <a:xfrm flipV="1">
            <a:off x="431799" y="414656"/>
            <a:ext cx="5558398" cy="36000"/>
          </a:xfrm>
          <a:prstGeom prst="roundRect">
            <a:avLst>
              <a:gd name="adj" fmla="val 50000"/>
            </a:avLst>
          </a:prstGeom>
          <a:solidFill>
            <a:srgbClr val="005541"/>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8" name="AutoShape 3">
            <a:extLst>
              <a:ext uri="{FF2B5EF4-FFF2-40B4-BE49-F238E27FC236}">
                <a16:creationId xmlns:a16="http://schemas.microsoft.com/office/drawing/2014/main" id="{4C44E1E9-F438-065C-5E79-53D360F567ED}"/>
              </a:ext>
              <a:ext uri="{C183D7F6-B498-43B3-948B-1728B52AA6E4}">
                <adec:decorative xmlns:adec="http://schemas.microsoft.com/office/drawing/2017/decorative" val="1"/>
              </a:ext>
            </a:extLst>
          </p:cNvPr>
          <p:cNvSpPr>
            <a:spLocks noChangeArrowheads="1"/>
          </p:cNvSpPr>
          <p:nvPr userDrawn="1"/>
        </p:nvSpPr>
        <p:spPr bwMode="auto">
          <a:xfrm flipV="1">
            <a:off x="6365495" y="414655"/>
            <a:ext cx="5558398" cy="36000"/>
          </a:xfrm>
          <a:prstGeom prst="roundRect">
            <a:avLst>
              <a:gd name="adj" fmla="val 50000"/>
            </a:avLst>
          </a:prstGeom>
          <a:solidFill>
            <a:srgbClr val="005541"/>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4" name="Content Placeholder 3"/>
          <p:cNvSpPr>
            <a:spLocks noGrp="1"/>
          </p:cNvSpPr>
          <p:nvPr>
            <p:ph sz="half" idx="2" hasCustomPrompt="1"/>
          </p:nvPr>
        </p:nvSpPr>
        <p:spPr>
          <a:xfrm>
            <a:off x="6365495" y="1556791"/>
            <a:ext cx="5384800" cy="4886007"/>
          </a:xfrm>
          <a:prstGeom prst="rect">
            <a:avLst/>
          </a:prstGeom>
        </p:spPr>
        <p:txBody>
          <a:bodyPr>
            <a:noAutofit/>
          </a:bodyPr>
          <a:lstStyle>
            <a:lvl1pPr>
              <a:defRPr sz="1800" b="1" i="0">
                <a:solidFill>
                  <a:srgbClr val="005541"/>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add your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 Placeholder 6">
            <a:extLst>
              <a:ext uri="{FF2B5EF4-FFF2-40B4-BE49-F238E27FC236}">
                <a16:creationId xmlns:a16="http://schemas.microsoft.com/office/drawing/2014/main" id="{D09C5263-4F4A-FF0C-A2F4-28AFD7A652FC}"/>
              </a:ext>
            </a:extLst>
          </p:cNvPr>
          <p:cNvSpPr>
            <a:spLocks noGrp="1"/>
          </p:cNvSpPr>
          <p:nvPr>
            <p:ph type="body" sz="quarter" idx="10" hasCustomPrompt="1"/>
          </p:nvPr>
        </p:nvSpPr>
        <p:spPr>
          <a:xfrm>
            <a:off x="6365494" y="491221"/>
            <a:ext cx="5558397" cy="657003"/>
          </a:xfrm>
          <a:prstGeom prst="rect">
            <a:avLst/>
          </a:prstGeom>
        </p:spPr>
        <p:txBody>
          <a:bodyPr/>
          <a:lstStyle>
            <a:lvl1pPr>
              <a:defRPr sz="2200" b="1" i="0">
                <a:solidFill>
                  <a:srgbClr val="005541"/>
                </a:solidFill>
                <a:latin typeface="Arial" panose="020B0604020202020204" pitchFamily="34" charset="0"/>
                <a:cs typeface="Arial" panose="020B0604020202020204" pitchFamily="34" charset="0"/>
              </a:defRPr>
            </a:lvl1pPr>
          </a:lstStyle>
          <a:p>
            <a:pPr lvl="0"/>
            <a:r>
              <a:rPr lang="en-GB" dirty="0"/>
              <a:t>Click to add your title</a:t>
            </a:r>
          </a:p>
        </p:txBody>
      </p:sp>
      <p:sp>
        <p:nvSpPr>
          <p:cNvPr id="3" name="Content Placeholder 2"/>
          <p:cNvSpPr>
            <a:spLocks noGrp="1"/>
          </p:cNvSpPr>
          <p:nvPr>
            <p:ph sz="half" idx="1" hasCustomPrompt="1"/>
          </p:nvPr>
        </p:nvSpPr>
        <p:spPr>
          <a:xfrm>
            <a:off x="431800" y="1556791"/>
            <a:ext cx="5558400" cy="4886007"/>
          </a:xfrm>
          <a:prstGeom prst="rect">
            <a:avLst/>
          </a:prstGeom>
        </p:spPr>
        <p:txBody>
          <a:bodyPr>
            <a:noAutofit/>
          </a:bodyPr>
          <a:lstStyle>
            <a:lvl1pPr>
              <a:defRPr sz="1800" b="1" i="0">
                <a:solidFill>
                  <a:srgbClr val="005541"/>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cy-GB" dirty="0"/>
              <a:t>Cliciwch i ychwanegu eich testun</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p:cNvSpPr>
            <a:spLocks noGrp="1"/>
          </p:cNvSpPr>
          <p:nvPr>
            <p:ph type="title" hasCustomPrompt="1"/>
          </p:nvPr>
        </p:nvSpPr>
        <p:spPr>
          <a:xfrm>
            <a:off x="431802" y="476252"/>
            <a:ext cx="5558398" cy="657003"/>
          </a:xfrm>
          <a:prstGeom prst="rect">
            <a:avLst/>
          </a:prstGeom>
        </p:spPr>
        <p:txBody>
          <a:bodyPr>
            <a:noAutofit/>
          </a:bodyPr>
          <a:lstStyle>
            <a:lvl1pPr>
              <a:defRPr sz="2200" b="1" i="0">
                <a:solidFill>
                  <a:srgbClr val="005541"/>
                </a:solidFill>
                <a:latin typeface="Arial" panose="020B0604020202020204" pitchFamily="34" charset="0"/>
                <a:cs typeface="Arial" panose="020B0604020202020204" pitchFamily="34" charset="0"/>
              </a:defRPr>
            </a:lvl1pPr>
          </a:lstStyle>
          <a:p>
            <a:r>
              <a:rPr lang="cy-GB" dirty="0"/>
              <a:t>Cliciwch i ychwanegu eich teitl</a:t>
            </a:r>
            <a:endParaRPr lang="en-GB" dirty="0"/>
          </a:p>
        </p:txBody>
      </p:sp>
    </p:spTree>
    <p:extLst>
      <p:ext uri="{BB962C8B-B14F-4D97-AF65-F5344CB8AC3E}">
        <p14:creationId xmlns:p14="http://schemas.microsoft.com/office/powerpoint/2010/main" val="2494494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ingual horizont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19E7E192-F9B4-E71B-7CB4-9324AA6F2B69}"/>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1750"/>
          </a:xfrm>
          <a:prstGeom prst="roundRect">
            <a:avLst>
              <a:gd name="adj" fmla="val 50000"/>
            </a:avLst>
          </a:prstGeom>
          <a:solidFill>
            <a:srgbClr val="005541"/>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9" name="Content Placeholder 3"/>
          <p:cNvSpPr>
            <a:spLocks noGrp="1"/>
          </p:cNvSpPr>
          <p:nvPr>
            <p:ph sz="half" idx="2" hasCustomPrompt="1"/>
          </p:nvPr>
        </p:nvSpPr>
        <p:spPr>
          <a:xfrm>
            <a:off x="423333" y="3820790"/>
            <a:ext cx="11318495" cy="2764728"/>
          </a:xfrm>
          <a:prstGeom prst="rect">
            <a:avLst/>
          </a:prstGeom>
        </p:spPr>
        <p:txBody>
          <a:bodyPr>
            <a:noAutofit/>
          </a:bodyPr>
          <a:lstStyle>
            <a:lvl1pPr>
              <a:defRPr sz="1800" b="1">
                <a:solidFill>
                  <a:srgbClr val="005541"/>
                </a:solidFill>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add your text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Content Placeholder 2"/>
          <p:cNvSpPr>
            <a:spLocks noGrp="1"/>
          </p:cNvSpPr>
          <p:nvPr>
            <p:ph sz="half" idx="1" hasCustomPrompt="1"/>
          </p:nvPr>
        </p:nvSpPr>
        <p:spPr>
          <a:xfrm>
            <a:off x="431799" y="1268760"/>
            <a:ext cx="11328400" cy="2232249"/>
          </a:xfrm>
          <a:prstGeom prst="rect">
            <a:avLst/>
          </a:prstGeom>
        </p:spPr>
        <p:txBody>
          <a:bodyPr>
            <a:noAutofit/>
          </a:bodyPr>
          <a:lstStyle>
            <a:lvl1pPr>
              <a:defRPr sz="1800" b="1" i="0">
                <a:solidFill>
                  <a:srgbClr val="005541"/>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cy-GB" dirty="0"/>
              <a:t>Cliciwch i ychwanegu eich testun</a:t>
            </a:r>
            <a:endParaRPr lang="en-GB" dirty="0"/>
          </a:p>
          <a:p>
            <a:pPr lvl="1"/>
            <a:r>
              <a:rPr lang="en-GB" dirty="0"/>
              <a:t>Second level</a:t>
            </a:r>
          </a:p>
          <a:p>
            <a:pPr lvl="2"/>
            <a:r>
              <a:rPr lang="en-GB" dirty="0"/>
              <a:t>Third level</a:t>
            </a:r>
          </a:p>
          <a:p>
            <a:pPr lvl="3"/>
            <a:r>
              <a:rPr lang="en-GB" dirty="0"/>
              <a:t>Fourth level</a:t>
            </a:r>
          </a:p>
          <a:p>
            <a:pPr lvl="4"/>
            <a:r>
              <a:rPr lang="en-GB" dirty="0"/>
              <a:t>Fifth level</a:t>
            </a:r>
          </a:p>
        </p:txBody>
      </p:sp>
      <p:sp>
        <p:nvSpPr>
          <p:cNvPr id="2" name="Title 1"/>
          <p:cNvSpPr>
            <a:spLocks noGrp="1"/>
          </p:cNvSpPr>
          <p:nvPr>
            <p:ph type="title" hasCustomPrompt="1"/>
          </p:nvPr>
        </p:nvSpPr>
        <p:spPr>
          <a:xfrm>
            <a:off x="431801" y="476252"/>
            <a:ext cx="11327997" cy="657003"/>
          </a:xfrm>
          <a:prstGeom prst="rect">
            <a:avLst/>
          </a:prstGeom>
        </p:spPr>
        <p:txBody>
          <a:bodyPr>
            <a:noAutofit/>
          </a:bodyPr>
          <a:lstStyle>
            <a:lvl1pPr marL="0" marR="0" indent="0" algn="l" defTabSz="914400" rtl="0" eaLnBrk="1" fontAlgn="auto" latinLnBrk="0" hangingPunct="1">
              <a:lnSpc>
                <a:spcPct val="100000"/>
              </a:lnSpc>
              <a:spcBef>
                <a:spcPct val="0"/>
              </a:spcBef>
              <a:spcAft>
                <a:spcPts val="0"/>
              </a:spcAft>
              <a:buClrTx/>
              <a:buSzTx/>
              <a:buFontTx/>
              <a:buNone/>
              <a:tabLst/>
              <a:defRPr sz="2200" b="1" i="0">
                <a:solidFill>
                  <a:srgbClr val="005541"/>
                </a:solidFill>
                <a:latin typeface="Arial" panose="020B0604020202020204" pitchFamily="34" charset="0"/>
                <a:cs typeface="Arial" panose="020B0604020202020204" pitchFamily="34" charset="0"/>
              </a:defRPr>
            </a:lvl1pPr>
          </a:lstStyle>
          <a:p>
            <a:r>
              <a:rPr lang="en-GB" dirty="0" err="1"/>
              <a:t>Cliciwch</a:t>
            </a:r>
            <a:r>
              <a:rPr lang="en-GB" dirty="0"/>
              <a:t> </a:t>
            </a:r>
            <a:r>
              <a:rPr lang="en-GB" dirty="0" err="1"/>
              <a:t>i</a:t>
            </a:r>
            <a:r>
              <a:rPr lang="en-GB" dirty="0"/>
              <a:t> </a:t>
            </a:r>
            <a:r>
              <a:rPr lang="en-GB" dirty="0" err="1"/>
              <a:t>ychwanegu</a:t>
            </a:r>
            <a:r>
              <a:rPr lang="en-GB" dirty="0"/>
              <a:t> </a:t>
            </a:r>
            <a:r>
              <a:rPr lang="en-GB" dirty="0" err="1"/>
              <a:t>eich</a:t>
            </a:r>
            <a:r>
              <a:rPr lang="en-GB" dirty="0"/>
              <a:t> </a:t>
            </a:r>
            <a:r>
              <a:rPr lang="en-GB" dirty="0" err="1"/>
              <a:t>testun</a:t>
            </a:r>
            <a:r>
              <a:rPr lang="en-GB" dirty="0"/>
              <a:t> / Click to add your title</a:t>
            </a:r>
          </a:p>
        </p:txBody>
      </p:sp>
    </p:spTree>
    <p:extLst>
      <p:ext uri="{BB962C8B-B14F-4D97-AF65-F5344CB8AC3E}">
        <p14:creationId xmlns:p14="http://schemas.microsoft.com/office/powerpoint/2010/main" val="2590956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ingual 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14B824-8754-1A58-3B0A-380581D2724A}"/>
              </a:ext>
            </a:extLst>
          </p:cNvPr>
          <p:cNvSpPr>
            <a:spLocks noGrp="1"/>
          </p:cNvSpPr>
          <p:nvPr>
            <p:ph type="title" hasCustomPrompt="1"/>
          </p:nvPr>
        </p:nvSpPr>
        <p:spPr>
          <a:xfrm>
            <a:off x="335360" y="2420888"/>
            <a:ext cx="11377264" cy="1296144"/>
          </a:xfrm>
          <a:prstGeom prst="rect">
            <a:avLst/>
          </a:prstGeom>
        </p:spPr>
        <p:txBody>
          <a:bodyPr/>
          <a:lstStyle>
            <a:lvl1pPr algn="ctr">
              <a:defRPr sz="2000" b="1" i="0">
                <a:solidFill>
                  <a:schemeClr val="bg1"/>
                </a:solidFill>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GB" dirty="0" err="1"/>
              <a:t>Cliciwch</a:t>
            </a:r>
            <a:r>
              <a:rPr lang="en-GB" dirty="0"/>
              <a:t> </a:t>
            </a:r>
            <a:r>
              <a:rPr lang="en-GB" dirty="0" err="1"/>
              <a:t>i</a:t>
            </a:r>
            <a:r>
              <a:rPr lang="en-GB" dirty="0"/>
              <a:t> </a:t>
            </a:r>
            <a:r>
              <a:rPr lang="en-GB" dirty="0" err="1"/>
              <a:t>ychwanegu</a:t>
            </a:r>
            <a:r>
              <a:rPr lang="en-GB" dirty="0"/>
              <a:t> </a:t>
            </a:r>
            <a:r>
              <a:rPr lang="en-GB" dirty="0" err="1"/>
              <a:t>eich</a:t>
            </a:r>
            <a:r>
              <a:rPr lang="en-GB" dirty="0"/>
              <a:t> </a:t>
            </a:r>
            <a:r>
              <a:rPr lang="en-GB" dirty="0" err="1"/>
              <a:t>testun</a:t>
            </a:r>
            <a:r>
              <a:rPr lang="en-GB" dirty="0"/>
              <a:t> / Click to add your text</a:t>
            </a:r>
            <a:br>
              <a:rPr lang="en-GB" dirty="0"/>
            </a:br>
            <a:endParaRPr lang="en-US" dirty="0"/>
          </a:p>
        </p:txBody>
      </p:sp>
    </p:spTree>
    <p:extLst>
      <p:ext uri="{BB962C8B-B14F-4D97-AF65-F5344CB8AC3E}">
        <p14:creationId xmlns:p14="http://schemas.microsoft.com/office/powerpoint/2010/main" val="2681047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40016" y="3717033"/>
            <a:ext cx="5616624" cy="504055"/>
          </a:xfrm>
          <a:prstGeom prst="rect">
            <a:avLst/>
          </a:prstGeom>
        </p:spPr>
        <p:txBody>
          <a:bodyPr>
            <a:noAutofit/>
          </a:bodyPr>
          <a:lstStyle>
            <a:lvl1pPr algn="l">
              <a:defRPr sz="2000" b="1" i="0">
                <a:solidFill>
                  <a:schemeClr val="bg1"/>
                </a:solidFill>
                <a:latin typeface="Arial" panose="020B0604020202020204" pitchFamily="34" charset="0"/>
                <a:cs typeface="Arial" panose="020B0604020202020204" pitchFamily="34" charset="0"/>
              </a:defRPr>
            </a:lvl1pPr>
          </a:lstStyle>
          <a:p>
            <a:r>
              <a:rPr lang="en-GB" dirty="0"/>
              <a:t>Click to add your title</a:t>
            </a:r>
          </a:p>
        </p:txBody>
      </p:sp>
      <p:sp>
        <p:nvSpPr>
          <p:cNvPr id="3" name="Subtitle 2"/>
          <p:cNvSpPr>
            <a:spLocks noGrp="1"/>
          </p:cNvSpPr>
          <p:nvPr>
            <p:ph type="subTitle" idx="1" hasCustomPrompt="1"/>
          </p:nvPr>
        </p:nvSpPr>
        <p:spPr>
          <a:xfrm>
            <a:off x="6233991" y="4293097"/>
            <a:ext cx="5616623" cy="418163"/>
          </a:xfrm>
          <a:prstGeom prst="rect">
            <a:avLst/>
          </a:prstGeom>
        </p:spPr>
        <p:txBody>
          <a:bodyPr>
            <a:noAutofit/>
          </a:bodyPr>
          <a:lstStyle>
            <a:lvl1pPr marL="0" indent="0" algn="l">
              <a:buNone/>
              <a:defRPr sz="2000" b="1" i="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Name</a:t>
            </a:r>
          </a:p>
        </p:txBody>
      </p:sp>
      <p:sp>
        <p:nvSpPr>
          <p:cNvPr id="12" name="Text Placeholder 11">
            <a:extLst>
              <a:ext uri="{FF2B5EF4-FFF2-40B4-BE49-F238E27FC236}">
                <a16:creationId xmlns:a16="http://schemas.microsoft.com/office/drawing/2014/main" id="{459D0591-D940-95B0-DA22-3D1EDD170BFB}"/>
              </a:ext>
            </a:extLst>
          </p:cNvPr>
          <p:cNvSpPr>
            <a:spLocks noGrp="1"/>
          </p:cNvSpPr>
          <p:nvPr>
            <p:ph type="body" sz="quarter" idx="10" hasCustomPrompt="1"/>
          </p:nvPr>
        </p:nvSpPr>
        <p:spPr>
          <a:xfrm>
            <a:off x="6233991" y="4869161"/>
            <a:ext cx="5616575" cy="1008111"/>
          </a:xfrm>
          <a:prstGeom prst="rect">
            <a:avLst/>
          </a:prstGeom>
        </p:spPr>
        <p:txBody>
          <a:bodyPr/>
          <a:lstStyle>
            <a:lvl1pPr>
              <a:defRPr sz="1600" b="1" i="0">
                <a:solidFill>
                  <a:schemeClr val="bg1"/>
                </a:solidFill>
                <a:latin typeface="Arial" panose="020B0604020202020204" pitchFamily="34" charset="0"/>
                <a:cs typeface="Arial" panose="020B0604020202020204" pitchFamily="34" charset="0"/>
              </a:defRPr>
            </a:lvl1pPr>
          </a:lstStyle>
          <a:p>
            <a:pPr lvl="0"/>
            <a:r>
              <a:rPr lang="cy-GB" dirty="0"/>
              <a:t>Job title </a:t>
            </a:r>
            <a:endParaRPr lang="en-GB" dirty="0"/>
          </a:p>
        </p:txBody>
      </p:sp>
    </p:spTree>
    <p:extLst>
      <p:ext uri="{BB962C8B-B14F-4D97-AF65-F5344CB8AC3E}">
        <p14:creationId xmlns:p14="http://schemas.microsoft.com/office/powerpoint/2010/main" val="408529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23F73DF1-E4CB-00A0-50D4-057E5E1B2BDE}"/>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6000"/>
          </a:xfrm>
          <a:prstGeom prst="roundRect">
            <a:avLst>
              <a:gd name="adj" fmla="val 50000"/>
            </a:avLst>
          </a:prstGeom>
          <a:solidFill>
            <a:srgbClr val="0091A5"/>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3" name="Content Placeholder 2"/>
          <p:cNvSpPr>
            <a:spLocks noGrp="1"/>
          </p:cNvSpPr>
          <p:nvPr>
            <p:ph idx="1"/>
          </p:nvPr>
        </p:nvSpPr>
        <p:spPr>
          <a:xfrm>
            <a:off x="431800" y="1556792"/>
            <a:ext cx="11328400" cy="4896396"/>
          </a:xfrm>
          <a:prstGeom prst="rect">
            <a:avLst/>
          </a:prstGeom>
        </p:spPr>
        <p:txBody>
          <a:bodyPr>
            <a:noAutofit/>
          </a:bodyPr>
          <a:lstStyle>
            <a:lvl1pPr>
              <a:defRPr sz="1800" b="1" i="0">
                <a:solidFill>
                  <a:srgbClr val="0091A5"/>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B7CE7C35-D56C-AAC0-DD8A-2798C50FE003}"/>
              </a:ext>
            </a:extLst>
          </p:cNvPr>
          <p:cNvSpPr>
            <a:spLocks noGrp="1"/>
          </p:cNvSpPr>
          <p:nvPr>
            <p:ph type="title" hasCustomPrompt="1"/>
          </p:nvPr>
        </p:nvSpPr>
        <p:spPr>
          <a:xfrm>
            <a:off x="431801" y="476252"/>
            <a:ext cx="11327997" cy="657003"/>
          </a:xfrm>
          <a:prstGeom prst="rect">
            <a:avLst/>
          </a:prstGeom>
        </p:spPr>
        <p:txBody>
          <a:bodyPr>
            <a:noAutofit/>
          </a:bodyPr>
          <a:lstStyle>
            <a:lvl1pPr>
              <a:defRPr sz="220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497686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al slide with imag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3">
            <a:extLst>
              <a:ext uri="{FF2B5EF4-FFF2-40B4-BE49-F238E27FC236}">
                <a16:creationId xmlns:a16="http://schemas.microsoft.com/office/drawing/2014/main" id="{23F73DF1-E4CB-00A0-50D4-057E5E1B2BDE}"/>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6000"/>
          </a:xfrm>
          <a:prstGeom prst="roundRect">
            <a:avLst>
              <a:gd name="adj" fmla="val 50000"/>
            </a:avLst>
          </a:prstGeom>
          <a:solidFill>
            <a:srgbClr val="0091A5"/>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pic>
        <p:nvPicPr>
          <p:cNvPr id="6" name="Picture 5">
            <a:extLst>
              <a:ext uri="{FF2B5EF4-FFF2-40B4-BE49-F238E27FC236}">
                <a16:creationId xmlns:a16="http://schemas.microsoft.com/office/drawing/2014/main" id="{36AE522C-315A-E23A-6CEC-602512E8C260}"/>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104112" y="5089071"/>
            <a:ext cx="5015879" cy="1735451"/>
          </a:xfrm>
          <a:prstGeom prst="rect">
            <a:avLst/>
          </a:prstGeom>
        </p:spPr>
      </p:pic>
      <p:sp>
        <p:nvSpPr>
          <p:cNvPr id="3" name="Content Placeholder 2"/>
          <p:cNvSpPr>
            <a:spLocks noGrp="1"/>
          </p:cNvSpPr>
          <p:nvPr>
            <p:ph idx="1"/>
          </p:nvPr>
        </p:nvSpPr>
        <p:spPr>
          <a:xfrm>
            <a:off x="431800" y="1556792"/>
            <a:ext cx="11328400" cy="4896396"/>
          </a:xfrm>
          <a:prstGeom prst="rect">
            <a:avLst/>
          </a:prstGeom>
        </p:spPr>
        <p:txBody>
          <a:bodyPr>
            <a:noAutofit/>
          </a:bodyPr>
          <a:lstStyle>
            <a:lvl1pPr>
              <a:defRPr sz="1800" b="1" i="0">
                <a:solidFill>
                  <a:srgbClr val="0091A5"/>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itle 1">
            <a:extLst>
              <a:ext uri="{FF2B5EF4-FFF2-40B4-BE49-F238E27FC236}">
                <a16:creationId xmlns:a16="http://schemas.microsoft.com/office/drawing/2014/main" id="{B7CE7C35-D56C-AAC0-DD8A-2798C50FE003}"/>
              </a:ext>
            </a:extLst>
          </p:cNvPr>
          <p:cNvSpPr>
            <a:spLocks noGrp="1"/>
          </p:cNvSpPr>
          <p:nvPr>
            <p:ph type="title" hasCustomPrompt="1"/>
          </p:nvPr>
        </p:nvSpPr>
        <p:spPr>
          <a:xfrm>
            <a:off x="431801" y="476252"/>
            <a:ext cx="11327997" cy="657003"/>
          </a:xfrm>
          <a:prstGeom prst="rect">
            <a:avLst/>
          </a:prstGeom>
        </p:spPr>
        <p:txBody>
          <a:bodyPr>
            <a:noAutofit/>
          </a:bodyPr>
          <a:lstStyle>
            <a:lvl1pPr>
              <a:defRPr sz="220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1839138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 by sid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AutoShape 3">
            <a:extLst>
              <a:ext uri="{FF2B5EF4-FFF2-40B4-BE49-F238E27FC236}">
                <a16:creationId xmlns:a16="http://schemas.microsoft.com/office/drawing/2014/main" id="{3F5829DA-DB92-149A-FE59-50183E534CD9}"/>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1750"/>
          </a:xfrm>
          <a:prstGeom prst="roundRect">
            <a:avLst>
              <a:gd name="adj" fmla="val 50000"/>
            </a:avLst>
          </a:prstGeom>
          <a:solidFill>
            <a:srgbClr val="0091A5"/>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4" name="Content Placeholder 3"/>
          <p:cNvSpPr>
            <a:spLocks noGrp="1"/>
          </p:cNvSpPr>
          <p:nvPr>
            <p:ph sz="half" idx="2"/>
          </p:nvPr>
        </p:nvSpPr>
        <p:spPr>
          <a:xfrm>
            <a:off x="6365495" y="1556791"/>
            <a:ext cx="5384800" cy="4886007"/>
          </a:xfrm>
          <a:prstGeom prst="rect">
            <a:avLst/>
          </a:prstGeom>
        </p:spPr>
        <p:txBody>
          <a:bodyPr>
            <a:noAutofit/>
          </a:bodyPr>
          <a:lstStyle>
            <a:lvl1pPr>
              <a:defRPr sz="1800" b="1" i="0">
                <a:solidFill>
                  <a:srgbClr val="0091A5"/>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Content Placeholder 2"/>
          <p:cNvSpPr>
            <a:spLocks noGrp="1"/>
          </p:cNvSpPr>
          <p:nvPr>
            <p:ph sz="half" idx="1"/>
          </p:nvPr>
        </p:nvSpPr>
        <p:spPr>
          <a:xfrm>
            <a:off x="431800" y="1556791"/>
            <a:ext cx="5558400" cy="4886007"/>
          </a:xfrm>
          <a:prstGeom prst="rect">
            <a:avLst/>
          </a:prstGeom>
        </p:spPr>
        <p:txBody>
          <a:bodyPr>
            <a:noAutofit/>
          </a:bodyPr>
          <a:lstStyle>
            <a:lvl1pPr>
              <a:defRPr sz="1800" b="1" i="0">
                <a:solidFill>
                  <a:srgbClr val="0091A5"/>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431801" y="476252"/>
            <a:ext cx="11327997" cy="657003"/>
          </a:xfrm>
          <a:prstGeom prst="rect">
            <a:avLst/>
          </a:prstGeom>
        </p:spPr>
        <p:txBody>
          <a:bodyPr>
            <a:noAutofit/>
          </a:bodyPr>
          <a:lstStyle>
            <a:lvl1pPr>
              <a:defRPr sz="220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2937640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id="{19E7E192-F9B4-E71B-7CB4-9324AA6F2B69}"/>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1750"/>
          </a:xfrm>
          <a:prstGeom prst="roundRect">
            <a:avLst>
              <a:gd name="adj" fmla="val 50000"/>
            </a:avLst>
          </a:prstGeom>
          <a:solidFill>
            <a:srgbClr val="0091A5"/>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9" name="Content Placeholder 3"/>
          <p:cNvSpPr>
            <a:spLocks noGrp="1"/>
          </p:cNvSpPr>
          <p:nvPr>
            <p:ph sz="half" idx="2"/>
          </p:nvPr>
        </p:nvSpPr>
        <p:spPr>
          <a:xfrm>
            <a:off x="431802" y="4005064"/>
            <a:ext cx="11318495" cy="2448032"/>
          </a:xfrm>
          <a:prstGeom prst="rect">
            <a:avLst/>
          </a:prstGeom>
        </p:spPr>
        <p:txBody>
          <a:bodyPr>
            <a:noAutofit/>
          </a:bodyPr>
          <a:lstStyle>
            <a:lvl1pPr>
              <a:defRPr sz="2000" b="1">
                <a:solidFill>
                  <a:srgbClr val="0091A5"/>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Content Placeholder 2"/>
          <p:cNvSpPr>
            <a:spLocks noGrp="1"/>
          </p:cNvSpPr>
          <p:nvPr>
            <p:ph sz="half" idx="1"/>
          </p:nvPr>
        </p:nvSpPr>
        <p:spPr>
          <a:xfrm>
            <a:off x="431800" y="1556791"/>
            <a:ext cx="11328400" cy="2232249"/>
          </a:xfrm>
          <a:prstGeom prst="rect">
            <a:avLst/>
          </a:prstGeom>
        </p:spPr>
        <p:txBody>
          <a:bodyPr>
            <a:noAutofit/>
          </a:bodyPr>
          <a:lstStyle>
            <a:lvl1pPr>
              <a:defRPr sz="1800" b="1" i="0">
                <a:solidFill>
                  <a:srgbClr val="0091A5"/>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431801" y="476252"/>
            <a:ext cx="11327997" cy="657003"/>
          </a:xfrm>
          <a:prstGeom prst="rect">
            <a:avLst/>
          </a:prstGeom>
        </p:spPr>
        <p:txBody>
          <a:bodyPr>
            <a:noAutofit/>
          </a:bodyPr>
          <a:lstStyle>
            <a:lvl1pPr>
              <a:defRPr sz="220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3208813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AutoShape 3">
            <a:extLst>
              <a:ext uri="{FF2B5EF4-FFF2-40B4-BE49-F238E27FC236}">
                <a16:creationId xmlns:a16="http://schemas.microsoft.com/office/drawing/2014/main" id="{54FBD6F2-220B-B5EA-DB37-DC543F8C6ED8}"/>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1750"/>
          </a:xfrm>
          <a:prstGeom prst="roundRect">
            <a:avLst>
              <a:gd name="adj" fmla="val 50000"/>
            </a:avLst>
          </a:prstGeom>
          <a:solidFill>
            <a:srgbClr val="0091A5"/>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6" name="Content Placeholder 5"/>
          <p:cNvSpPr>
            <a:spLocks noGrp="1"/>
          </p:cNvSpPr>
          <p:nvPr>
            <p:ph sz="quarter" idx="4"/>
          </p:nvPr>
        </p:nvSpPr>
        <p:spPr>
          <a:xfrm>
            <a:off x="6213449" y="2284884"/>
            <a:ext cx="5558400" cy="4375324"/>
          </a:xfrm>
          <a:prstGeom prst="rect">
            <a:avLst/>
          </a:prstGeom>
        </p:spPr>
        <p:txBody>
          <a:bodyPr>
            <a:noAutofit/>
          </a:bodyPr>
          <a:lstStyle>
            <a:lvl1pPr>
              <a:defRPr sz="2000" b="0" i="0">
                <a:solidFill>
                  <a:srgbClr val="0091A5"/>
                </a:solidFill>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p:cNvSpPr>
            <a:spLocks noGrp="1"/>
          </p:cNvSpPr>
          <p:nvPr>
            <p:ph type="body" sz="quarter" idx="3" hasCustomPrompt="1"/>
          </p:nvPr>
        </p:nvSpPr>
        <p:spPr>
          <a:xfrm>
            <a:off x="6213449" y="1565102"/>
            <a:ext cx="5558400" cy="639762"/>
          </a:xfrm>
          <a:prstGeom prst="rect">
            <a:avLst/>
          </a:prstGeom>
        </p:spPr>
        <p:txBody>
          <a:bodyPr anchor="t">
            <a:noAutofit/>
          </a:bodyPr>
          <a:lstStyle>
            <a:lvl1pPr marL="0" indent="0">
              <a:buNone/>
              <a:defRPr sz="2000" b="1" i="0">
                <a:solidFill>
                  <a:srgbClr val="0091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add a subtitle</a:t>
            </a:r>
          </a:p>
        </p:txBody>
      </p:sp>
      <p:sp>
        <p:nvSpPr>
          <p:cNvPr id="4" name="Content Placeholder 3"/>
          <p:cNvSpPr>
            <a:spLocks noGrp="1"/>
          </p:cNvSpPr>
          <p:nvPr>
            <p:ph sz="half" idx="2"/>
          </p:nvPr>
        </p:nvSpPr>
        <p:spPr>
          <a:xfrm>
            <a:off x="431800" y="2284884"/>
            <a:ext cx="5558400" cy="4375324"/>
          </a:xfrm>
          <a:prstGeom prst="rect">
            <a:avLst/>
          </a:prstGeom>
        </p:spPr>
        <p:txBody>
          <a:bodyPr>
            <a:noAutofit/>
          </a:bodyPr>
          <a:lstStyle>
            <a:lvl1pPr>
              <a:defRPr sz="1800" b="0" i="0">
                <a:solidFill>
                  <a:srgbClr val="0091A5"/>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 Placeholder 2"/>
          <p:cNvSpPr>
            <a:spLocks noGrp="1"/>
          </p:cNvSpPr>
          <p:nvPr>
            <p:ph type="body" idx="1" hasCustomPrompt="1"/>
          </p:nvPr>
        </p:nvSpPr>
        <p:spPr>
          <a:xfrm>
            <a:off x="431800" y="1565102"/>
            <a:ext cx="5558400" cy="639762"/>
          </a:xfrm>
          <a:prstGeom prst="rect">
            <a:avLst/>
          </a:prstGeom>
        </p:spPr>
        <p:txBody>
          <a:bodyPr anchor="t">
            <a:noAutofit/>
          </a:bodyPr>
          <a:lstStyle>
            <a:lvl1pPr marL="0" indent="0">
              <a:buNone/>
              <a:defRPr sz="2000" b="1" i="0">
                <a:solidFill>
                  <a:srgbClr val="0091A5"/>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add a subtitle</a:t>
            </a:r>
          </a:p>
        </p:txBody>
      </p:sp>
      <p:sp>
        <p:nvSpPr>
          <p:cNvPr id="2" name="Title 1"/>
          <p:cNvSpPr>
            <a:spLocks noGrp="1"/>
          </p:cNvSpPr>
          <p:nvPr>
            <p:ph type="title" hasCustomPrompt="1"/>
          </p:nvPr>
        </p:nvSpPr>
        <p:spPr>
          <a:xfrm>
            <a:off x="431801" y="476253"/>
            <a:ext cx="11340047" cy="639762"/>
          </a:xfrm>
          <a:prstGeom prst="rect">
            <a:avLst/>
          </a:prstGeom>
        </p:spPr>
        <p:txBody>
          <a:bodyPr>
            <a:noAutofit/>
          </a:bodyPr>
          <a:lstStyle>
            <a:lvl1pPr>
              <a:defRPr sz="220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2211613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2E04FD01-7AE7-6B17-13EB-753D4BBC3C2E}"/>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1750"/>
          </a:xfrm>
          <a:prstGeom prst="roundRect">
            <a:avLst>
              <a:gd name="adj" fmla="val 50000"/>
            </a:avLst>
          </a:prstGeom>
          <a:solidFill>
            <a:srgbClr val="0091A5"/>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4" name="Text Placeholder 3"/>
          <p:cNvSpPr>
            <a:spLocks noGrp="1"/>
          </p:cNvSpPr>
          <p:nvPr>
            <p:ph type="body" sz="half" idx="2"/>
          </p:nvPr>
        </p:nvSpPr>
        <p:spPr>
          <a:xfrm>
            <a:off x="9306984" y="1556792"/>
            <a:ext cx="2453216" cy="4963266"/>
          </a:xfrm>
          <a:prstGeom prst="rect">
            <a:avLst/>
          </a:prstGeom>
        </p:spPr>
        <p:txBody>
          <a:bodyPr>
            <a:noAutofit/>
          </a:bodyPr>
          <a:lstStyle>
            <a:lvl1pPr marL="0" indent="0">
              <a:spcBef>
                <a:spcPts val="600"/>
              </a:spcBef>
              <a:spcAft>
                <a:spcPts val="600"/>
              </a:spcAft>
              <a:buNone/>
              <a:defRPr sz="1400" b="0" i="0">
                <a:solidFill>
                  <a:schemeClr val="tx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Content Placeholder 2">
            <a:extLst>
              <a:ext uri="{FF2B5EF4-FFF2-40B4-BE49-F238E27FC236}">
                <a16:creationId xmlns:a16="http://schemas.microsoft.com/office/drawing/2014/main" id="{65C46388-7FF8-324F-C047-C0F3ACAEF168}"/>
              </a:ext>
            </a:extLst>
          </p:cNvPr>
          <p:cNvSpPr>
            <a:spLocks noGrp="1"/>
          </p:cNvSpPr>
          <p:nvPr>
            <p:ph idx="10"/>
          </p:nvPr>
        </p:nvSpPr>
        <p:spPr>
          <a:xfrm>
            <a:off x="431800" y="1556792"/>
            <a:ext cx="8760884" cy="4896396"/>
          </a:xfrm>
          <a:prstGeom prst="rect">
            <a:avLst/>
          </a:prstGeom>
        </p:spPr>
        <p:txBody>
          <a:bodyPr>
            <a:noAutofit/>
          </a:bodyPr>
          <a:lstStyle>
            <a:lvl1pPr>
              <a:defRPr sz="2000" b="0" i="0">
                <a:solidFill>
                  <a:srgbClr val="0091A5"/>
                </a:solidFill>
                <a:latin typeface="Arial" panose="020B0604020202020204" pitchFamily="34" charset="0"/>
                <a:cs typeface="Arial" panose="020B0604020202020204" pitchFamily="34" charset="0"/>
              </a:defRPr>
            </a:lvl1pPr>
            <a:lvl2pPr>
              <a:defRPr sz="2000" b="0" i="0">
                <a:latin typeface="Arial" panose="020B0604020202020204" pitchFamily="34" charset="0"/>
                <a:cs typeface="Arial" panose="020B0604020202020204" pitchFamily="34" charset="0"/>
              </a:defRPr>
            </a:lvl2pPr>
            <a:lvl3pPr>
              <a:defRPr sz="2000" b="0" i="0">
                <a:latin typeface="Arial" panose="020B0604020202020204" pitchFamily="34" charset="0"/>
                <a:cs typeface="Arial" panose="020B0604020202020204" pitchFamily="34" charset="0"/>
              </a:defRPr>
            </a:lvl3pPr>
            <a:lvl4pPr>
              <a:defRPr sz="2000" b="0" i="0">
                <a:latin typeface="Arial" panose="020B0604020202020204" pitchFamily="34" charset="0"/>
                <a:cs typeface="Arial" panose="020B0604020202020204" pitchFamily="34" charset="0"/>
              </a:defRPr>
            </a:lvl4pPr>
            <a:lvl5pPr>
              <a:defRPr sz="2000" b="0"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itle 1">
            <a:extLst>
              <a:ext uri="{FF2B5EF4-FFF2-40B4-BE49-F238E27FC236}">
                <a16:creationId xmlns:a16="http://schemas.microsoft.com/office/drawing/2014/main" id="{88C5587C-FCE2-DC5C-1B41-E0BCCE58605A}"/>
              </a:ext>
            </a:extLst>
          </p:cNvPr>
          <p:cNvSpPr>
            <a:spLocks noGrp="1"/>
          </p:cNvSpPr>
          <p:nvPr>
            <p:ph type="title" hasCustomPrompt="1"/>
          </p:nvPr>
        </p:nvSpPr>
        <p:spPr>
          <a:xfrm>
            <a:off x="431801" y="476253"/>
            <a:ext cx="11327997" cy="639762"/>
          </a:xfrm>
          <a:prstGeom prst="rect">
            <a:avLst/>
          </a:prstGeom>
        </p:spPr>
        <p:txBody>
          <a:bodyPr>
            <a:noAutofit/>
          </a:bodyPr>
          <a:lstStyle>
            <a:lvl1pPr>
              <a:defRPr sz="220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3464867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9599F56F-B2B9-96B0-5F58-3D3EBC1F0774}"/>
              </a:ext>
              <a:ext uri="{C183D7F6-B498-43B3-948B-1728B52AA6E4}">
                <adec:decorative xmlns:adec="http://schemas.microsoft.com/office/drawing/2017/decorative" val="1"/>
              </a:ext>
            </a:extLst>
          </p:cNvPr>
          <p:cNvSpPr>
            <a:spLocks noChangeArrowheads="1"/>
          </p:cNvSpPr>
          <p:nvPr userDrawn="1"/>
        </p:nvSpPr>
        <p:spPr bwMode="auto">
          <a:xfrm flipV="1">
            <a:off x="431799" y="428625"/>
            <a:ext cx="11328000" cy="31750"/>
          </a:xfrm>
          <a:prstGeom prst="roundRect">
            <a:avLst>
              <a:gd name="adj" fmla="val 50000"/>
            </a:avLst>
          </a:prstGeom>
          <a:solidFill>
            <a:srgbClr val="0091A5"/>
          </a:solidFill>
          <a:ln>
            <a:noFill/>
          </a:ln>
          <a:effectLst/>
        </p:spPr>
        <p:txBody>
          <a:bodyPr vert="horz" wrap="none" lIns="91440" tIns="45720" rIns="91440" bIns="45720" numCol="1" anchor="ctr" anchorCtr="0" compatLnSpc="1">
            <a:prstTxWarp prst="textNoShape">
              <a:avLst/>
            </a:prstTxWarp>
          </a:bodyPr>
          <a:lstStyle/>
          <a:p>
            <a:endParaRPr lang="en-GB" sz="1800" dirty="0"/>
          </a:p>
        </p:txBody>
      </p:sp>
      <p:sp>
        <p:nvSpPr>
          <p:cNvPr id="4" name="Text Placeholder 3"/>
          <p:cNvSpPr>
            <a:spLocks noGrp="1"/>
          </p:cNvSpPr>
          <p:nvPr>
            <p:ph type="body" sz="half" idx="2"/>
          </p:nvPr>
        </p:nvSpPr>
        <p:spPr>
          <a:xfrm>
            <a:off x="9306984" y="1556792"/>
            <a:ext cx="2453216" cy="5040560"/>
          </a:xfrm>
          <a:prstGeom prst="rect">
            <a:avLst/>
          </a:prstGeom>
        </p:spPr>
        <p:txBody>
          <a:bodyPr>
            <a:noAutofit/>
          </a:bodyPr>
          <a:lstStyle>
            <a:lvl1pPr marL="0" indent="0">
              <a:spcBef>
                <a:spcPts val="600"/>
              </a:spcBef>
              <a:buNone/>
              <a:defRPr sz="1400" b="0" i="0">
                <a:solidFill>
                  <a:schemeClr val="tx1"/>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hasCustomPrompt="1"/>
          </p:nvPr>
        </p:nvSpPr>
        <p:spPr>
          <a:xfrm>
            <a:off x="431799" y="1556792"/>
            <a:ext cx="8760884" cy="5040560"/>
          </a:xfrm>
          <a:prstGeom prst="rect">
            <a:avLst/>
          </a:prstGeom>
        </p:spPr>
        <p:txBody>
          <a:bodyPr>
            <a:noAutofit/>
          </a:bodyPr>
          <a:lstStyle>
            <a:lvl1pPr marL="0" indent="0" algn="l">
              <a:buNone/>
              <a:defRPr sz="2000" b="0" i="0">
                <a:solidFill>
                  <a:srgbClr val="0091A5"/>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Click to add a picture</a:t>
            </a:r>
          </a:p>
        </p:txBody>
      </p:sp>
      <p:sp>
        <p:nvSpPr>
          <p:cNvPr id="9" name="Title 1">
            <a:extLst>
              <a:ext uri="{FF2B5EF4-FFF2-40B4-BE49-F238E27FC236}">
                <a16:creationId xmlns:a16="http://schemas.microsoft.com/office/drawing/2014/main" id="{9592FA15-D144-3E0E-152D-EB3B2E6D9E32}"/>
              </a:ext>
            </a:extLst>
          </p:cNvPr>
          <p:cNvSpPr>
            <a:spLocks noGrp="1"/>
          </p:cNvSpPr>
          <p:nvPr>
            <p:ph type="title" hasCustomPrompt="1"/>
          </p:nvPr>
        </p:nvSpPr>
        <p:spPr>
          <a:xfrm>
            <a:off x="431801" y="476253"/>
            <a:ext cx="11327997" cy="639762"/>
          </a:xfrm>
          <a:prstGeom prst="rect">
            <a:avLst/>
          </a:prstGeom>
        </p:spPr>
        <p:txBody>
          <a:bodyPr>
            <a:noAutofit/>
          </a:bodyPr>
          <a:lstStyle>
            <a:lvl1pPr>
              <a:defRPr sz="2200" b="1" i="0">
                <a:solidFill>
                  <a:srgbClr val="0091A5"/>
                </a:solidFill>
                <a:latin typeface="Arial" panose="020B0604020202020204" pitchFamily="34" charset="0"/>
                <a:cs typeface="Arial" panose="020B0604020202020204" pitchFamily="34" charset="0"/>
              </a:defRPr>
            </a:lvl1pPr>
          </a:lstStyle>
          <a:p>
            <a:r>
              <a:rPr lang="en-GB" dirty="0"/>
              <a:t>Click to add your title</a:t>
            </a:r>
          </a:p>
        </p:txBody>
      </p:sp>
    </p:spTree>
    <p:extLst>
      <p:ext uri="{BB962C8B-B14F-4D97-AF65-F5344CB8AC3E}">
        <p14:creationId xmlns:p14="http://schemas.microsoft.com/office/powerpoint/2010/main" val="185447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745553"/>
      </p:ext>
    </p:extLst>
  </p:cSld>
  <p:clrMap bg1="lt1" tx1="dk1" bg2="lt2" tx2="dk2" accent1="accent1" accent2="accent2" accent3="accent3" accent4="accent4" accent5="accent5" accent6="accent6" hlink="hlink" folHlink="folHlink"/>
  <p:sldLayoutIdLst>
    <p:sldLayoutId id="2147483709" r:id="rId1"/>
    <p:sldLayoutId id="2147483732" r:id="rId2"/>
    <p:sldLayoutId id="2147483710" r:id="rId3"/>
    <p:sldLayoutId id="2147483733" r:id="rId4"/>
    <p:sldLayoutId id="2147483712" r:id="rId5"/>
    <p:sldLayoutId id="2147483720" r:id="rId6"/>
    <p:sldLayoutId id="2147483713" r:id="rId7"/>
    <p:sldLayoutId id="2147483716" r:id="rId8"/>
    <p:sldLayoutId id="2147483717" r:id="rId9"/>
    <p:sldLayoutId id="2147483725" r:id="rId10"/>
    <p:sldLayoutId id="2147483724" r:id="rId11"/>
    <p:sldLayoutId id="2147483731" r:id="rId12"/>
    <p:sldLayoutId id="2147483729" r:id="rId13"/>
    <p:sldLayoutId id="2147483734" r:id="rId14"/>
    <p:sldLayoutId id="2147483727" r:id="rId15"/>
    <p:sldLayoutId id="2147483728" r:id="rId16"/>
    <p:sldLayoutId id="2147483726" r:id="rId17"/>
  </p:sldLayoutIdLst>
  <p:hf sldNum="0" hdr="0" dt="0"/>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0" indent="0" algn="l" defTabSz="914400" rtl="0" eaLnBrk="1" latinLnBrk="0" hangingPunct="1">
        <a:spcBef>
          <a:spcPct val="20000"/>
        </a:spcBef>
        <a:buFontTx/>
        <a:buNone/>
        <a:defRPr sz="2400" b="1" kern="1200">
          <a:solidFill>
            <a:srgbClr val="0091A5"/>
          </a:solidFill>
          <a:latin typeface="+mn-lt"/>
          <a:ea typeface="+mn-ea"/>
          <a:cs typeface="+mn-cs"/>
        </a:defRPr>
      </a:lvl1pPr>
      <a:lvl2pPr marL="0" indent="0" algn="l" defTabSz="914400" rtl="0" eaLnBrk="1" latinLnBrk="0" hangingPunct="1">
        <a:spcBef>
          <a:spcPct val="20000"/>
        </a:spcBef>
        <a:buFontTx/>
        <a:buNone/>
        <a:defRPr sz="2400" kern="1200">
          <a:solidFill>
            <a:schemeClr val="tx1"/>
          </a:solidFill>
          <a:latin typeface="+mn-lt"/>
          <a:ea typeface="+mn-ea"/>
          <a:cs typeface="+mn-cs"/>
        </a:defRPr>
      </a:lvl2pPr>
      <a:lvl3pPr marL="266700" indent="-2667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542925" indent="-276225"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809625" indent="-266700" algn="l" defTabSz="914400" rtl="0" eaLnBrk="1" latinLnBrk="0" hangingPunct="1">
        <a:spcBef>
          <a:spcPct val="20000"/>
        </a:spcBef>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ww.youtube.com/watch?v=5y8-ryNTNqY" TargetMode="External"/><Relationship Id="rId1" Type="http://schemas.openxmlformats.org/officeDocument/2006/relationships/slideLayout" Target="../slideLayouts/slideLayout3.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32.svg"/><Relationship Id="rId4" Type="http://schemas.openxmlformats.org/officeDocument/2006/relationships/image" Target="../media/image28.sv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www.youtube.com/watch?v=PWXBMM1cPRU" TargetMode="External"/><Relationship Id="rId7" Type="http://schemas.openxmlformats.org/officeDocument/2006/relationships/image" Target="../media/image22.svg"/><Relationship Id="rId2" Type="http://schemas.openxmlformats.org/officeDocument/2006/relationships/hyperlink" Target="https://www.youtube.com/watch?v=HwgZ6JKy8FA" TargetMode="Externa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32.svg"/><Relationship Id="rId5" Type="http://schemas.openxmlformats.org/officeDocument/2006/relationships/image" Target="../media/image28.sv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lMLHrBtLMTI" TargetMode="External"/><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naturalresourceswales.gov.uk/days-out/the-countryside-codes/?lang=en" TargetMode="External"/><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7.png"/><Relationship Id="rId7" Type="http://schemas.openxmlformats.org/officeDocument/2006/relationships/image" Target="../media/image22.svg"/><Relationship Id="rId2" Type="http://schemas.openxmlformats.org/officeDocument/2006/relationships/hyperlink" Target="https://www.youtube.com/watch?v=XgwGfhIgE10&amp;list=PLQTpLdkWg9_J3yuQIuOq2PPmILzwx6saH&amp;index=22" TargetMode="External"/><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30.svg"/><Relationship Id="rId5" Type="http://schemas.openxmlformats.org/officeDocument/2006/relationships/image" Target="../media/image28.sv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32.svg"/></Relationships>
</file>

<file path=ppt/slides/_rels/slide2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10.png"/><Relationship Id="rId2" Type="http://schemas.openxmlformats.org/officeDocument/2006/relationships/hyperlink" Target="https://youtu.be/IVOiCTaNTwM" TargetMode="External"/><Relationship Id="rId1" Type="http://schemas.openxmlformats.org/officeDocument/2006/relationships/slideLayout" Target="../slideLayouts/slideLayout3.xml"/><Relationship Id="rId6" Type="http://schemas.openxmlformats.org/officeDocument/2006/relationships/image" Target="../media/image22.svg"/><Relationship Id="rId11" Type="http://schemas.openxmlformats.org/officeDocument/2006/relationships/image" Target="../media/image48.jpg"/><Relationship Id="rId5" Type="http://schemas.openxmlformats.org/officeDocument/2006/relationships/image" Target="../media/image21.png"/><Relationship Id="rId10" Type="http://schemas.openxmlformats.org/officeDocument/2006/relationships/image" Target="../media/image32.svg"/><Relationship Id="rId4" Type="http://schemas.openxmlformats.org/officeDocument/2006/relationships/image" Target="../media/image28.sv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naturalresources.wales/days-out/the-countryside-codes/the-countryside-code-advice-for-land-managers/?lang=en"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playlist?list=PLQTpLdkWg9_L7-VBDMOxtuoxvQUT1DFsK" TargetMode="External"/><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hyperlink" Target="https://cdn.cyfoethnaturiol.cymru/media/694754/countryside-code-summary-poster-march-2022.pdf?mode=pad&amp;amp;rnd=132917256610500000" TargetMode="External"/><Relationship Id="rId3" Type="http://schemas.openxmlformats.org/officeDocument/2006/relationships/hyperlink" Target="https://youtube.com/playlist?list=PLQTpLdkWg9_J3yuQIuOq2PPmILzwx6saH&amp;feature=shared" TargetMode="External"/><Relationship Id="rId7" Type="http://schemas.openxmlformats.org/officeDocument/2006/relationships/hyperlink" Target="https://cdn.cyfoethnaturiol.cymru/media/696557/countryside-code-leaflet-english-pdf.pdf?mode=pad&amp;amp;rnd=133269021409700000" TargetMode="External"/><Relationship Id="rId2" Type="http://schemas.openxmlformats.org/officeDocument/2006/relationships/hyperlink" Target="https://cyfoethnaturiolcymru.sharefile.eu/share/view/s8dbd29ff036d4abda40a90cc0732896b/foe2da81-1924-4fb1-b868-baed966eca2f" TargetMode="External"/><Relationship Id="rId1" Type="http://schemas.openxmlformats.org/officeDocument/2006/relationships/slideLayout" Target="../slideLayouts/slideLayout3.xml"/><Relationship Id="rId6" Type="http://schemas.openxmlformats.org/officeDocument/2006/relationships/hyperlink" Target="https://www.nationaltrail.co.uk/en_GB/countrysidecode/" TargetMode="External"/><Relationship Id="rId5" Type="http://schemas.openxmlformats.org/officeDocument/2006/relationships/hyperlink" Target="https://naturalresources.wales/days-out/the-countryside-codes/?lang=en" TargetMode="External"/><Relationship Id="rId10" Type="http://schemas.openxmlformats.org/officeDocument/2006/relationships/image" Target="../media/image52.jpeg"/><Relationship Id="rId4" Type="http://schemas.openxmlformats.org/officeDocument/2006/relationships/hyperlink" Target="https://naturalresources.wales/Learning-about-the-Countryside-Code?lang=en" TargetMode="External"/><Relationship Id="rId9" Type="http://schemas.openxmlformats.org/officeDocument/2006/relationships/hyperlink" Target="https://cdn.cyfoethnaturiol.cymru/media/694622/countryside-code-waymarking-symbols-september-21.pdf?mode=pad&amp;amp;rnd=132881139961600000"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hyperlink" Target="https://www.youtube.com/watch?v=PWXBMM1cPRU" TargetMode="External"/><Relationship Id="rId1" Type="http://schemas.openxmlformats.org/officeDocument/2006/relationships/slideLayout" Target="../slideLayouts/slideLayout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3.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3A7A3-EFA3-DB1C-2EBE-5010E8FC2C96}"/>
              </a:ext>
            </a:extLst>
          </p:cNvPr>
          <p:cNvSpPr>
            <a:spLocks noGrp="1"/>
          </p:cNvSpPr>
          <p:nvPr>
            <p:ph type="ctrTitle"/>
          </p:nvPr>
        </p:nvSpPr>
        <p:spPr>
          <a:xfrm>
            <a:off x="6018936" y="3573016"/>
            <a:ext cx="6192688" cy="504056"/>
          </a:xfrm>
        </p:spPr>
        <p:txBody>
          <a:bodyPr/>
          <a:lstStyle/>
          <a:p>
            <a:r>
              <a:rPr lang="en-US" sz="4800" dirty="0"/>
              <a:t>The history of the Countryside Code</a:t>
            </a:r>
          </a:p>
        </p:txBody>
      </p:sp>
    </p:spTree>
    <p:extLst>
      <p:ext uri="{BB962C8B-B14F-4D97-AF65-F5344CB8AC3E}">
        <p14:creationId xmlns:p14="http://schemas.microsoft.com/office/powerpoint/2010/main" val="3269114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73D665-D8B6-5006-8074-ACE3C306E451}"/>
              </a:ext>
            </a:extLst>
          </p:cNvPr>
          <p:cNvSpPr>
            <a:spLocks noGrp="1"/>
          </p:cNvSpPr>
          <p:nvPr>
            <p:ph type="title"/>
          </p:nvPr>
        </p:nvSpPr>
        <p:spPr/>
        <p:txBody>
          <a:bodyPr/>
          <a:lstStyle/>
          <a:p>
            <a:r>
              <a:rPr lang="en-GB" sz="3200" dirty="0">
                <a:ea typeface="Calibri" panose="020F0502020204030204" pitchFamily="34" charset="0"/>
                <a:cs typeface="Times New Roman" panose="02020603050405020304" pitchFamily="18" charset="0"/>
              </a:rPr>
              <a:t>‘When In The Country’ Public Information Film</a:t>
            </a:r>
            <a:br>
              <a:rPr lang="en-GB" sz="3200" dirty="0">
                <a:ea typeface="Calibri" panose="020F0502020204030204" pitchFamily="34" charset="0"/>
                <a:cs typeface="Times New Roman" panose="02020603050405020304" pitchFamily="18" charset="0"/>
              </a:rPr>
            </a:br>
            <a:r>
              <a:rPr lang="en-GB" sz="3200" dirty="0">
                <a:ea typeface="Calibri" panose="020F0502020204030204" pitchFamily="34" charset="0"/>
                <a:cs typeface="Times New Roman" panose="02020603050405020304" pitchFamily="18" charset="0"/>
              </a:rPr>
              <a:t>1963 Country Code</a:t>
            </a:r>
            <a:br>
              <a:rPr lang="en-GB" sz="2400" dirty="0">
                <a:effectLst/>
                <a:latin typeface="Calibri" panose="020F0502020204030204" pitchFamily="34" charset="0"/>
                <a:ea typeface="Calibri" panose="020F0502020204030204" pitchFamily="34" charset="0"/>
                <a:cs typeface="Times New Roman" panose="02020603050405020304" pitchFamily="18" charset="0"/>
              </a:rPr>
            </a:br>
            <a:br>
              <a:rPr lang="en-GB" sz="2400" dirty="0">
                <a:effectLst/>
                <a:latin typeface="Calibri" panose="020F0502020204030204" pitchFamily="34" charset="0"/>
                <a:ea typeface="Calibri" panose="020F0502020204030204" pitchFamily="34" charset="0"/>
                <a:cs typeface="Times New Roman" panose="02020603050405020304" pitchFamily="18" charset="0"/>
              </a:rPr>
            </a:br>
            <a:r>
              <a:rPr lang="en-GB" sz="2400" b="0" dirty="0">
                <a:solidFill>
                  <a:schemeClr val="tx1"/>
                </a:solidFill>
                <a:effectLst/>
                <a:latin typeface="+mn-lt"/>
                <a:ea typeface="Calibri" panose="020F0502020204030204" pitchFamily="34" charset="0"/>
                <a:cs typeface="Times New Roman" panose="02020603050405020304" pitchFamily="18" charset="0"/>
              </a:rPr>
              <a:t>Available on </a:t>
            </a:r>
            <a:r>
              <a:rPr lang="en-GB" sz="2400" dirty="0">
                <a:solidFill>
                  <a:schemeClr val="accent1"/>
                </a:solidFill>
                <a:effectLst/>
                <a:latin typeface="+mn-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YouTube</a:t>
            </a:r>
            <a:r>
              <a:rPr lang="en-GB" sz="2400" dirty="0">
                <a:solidFill>
                  <a:srgbClr val="1F5243"/>
                </a:solidFill>
                <a:effectLst/>
                <a:latin typeface="+mn-lt"/>
                <a:ea typeface="Calibri" panose="020F0502020204030204" pitchFamily="34" charset="0"/>
                <a:cs typeface="Times New Roman" panose="02020603050405020304" pitchFamily="18" charset="0"/>
              </a:rPr>
              <a:t> *</a:t>
            </a:r>
            <a:br>
              <a:rPr lang="en-GB" sz="2400" dirty="0">
                <a:solidFill>
                  <a:srgbClr val="1F5243"/>
                </a:solidFill>
                <a:effectLst/>
                <a:latin typeface="+mn-lt"/>
                <a:ea typeface="Calibri" panose="020F0502020204030204" pitchFamily="34" charset="0"/>
                <a:cs typeface="Times New Roman" panose="02020603050405020304" pitchFamily="18" charset="0"/>
              </a:rPr>
            </a:br>
            <a:br>
              <a:rPr lang="en-GB" sz="2400" dirty="0">
                <a:solidFill>
                  <a:srgbClr val="1F5243"/>
                </a:solidFill>
                <a:effectLst/>
                <a:latin typeface="+mn-lt"/>
                <a:ea typeface="Calibri" panose="020F0502020204030204" pitchFamily="34" charset="0"/>
                <a:cs typeface="Times New Roman" panose="02020603050405020304" pitchFamily="18" charset="0"/>
              </a:rPr>
            </a:br>
            <a:r>
              <a:rPr lang="en-GB" sz="2400" b="0" dirty="0">
                <a:solidFill>
                  <a:schemeClr val="tx1"/>
                </a:solidFill>
                <a:effectLst/>
                <a:latin typeface="+mn-lt"/>
                <a:ea typeface="Calibri" panose="020F0502020204030204" pitchFamily="34" charset="0"/>
                <a:cs typeface="Times New Roman" panose="02020603050405020304" pitchFamily="18" charset="0"/>
              </a:rPr>
              <a:t>Length: 4:58</a:t>
            </a:r>
            <a:br>
              <a:rPr lang="en-GB" sz="2400" b="0" dirty="0">
                <a:solidFill>
                  <a:schemeClr val="tx1"/>
                </a:solidFill>
                <a:effectLst/>
                <a:latin typeface="+mn-lt"/>
                <a:ea typeface="Calibri" panose="020F0502020204030204" pitchFamily="34" charset="0"/>
                <a:cs typeface="Times New Roman" panose="02020603050405020304" pitchFamily="18" charset="0"/>
              </a:rPr>
            </a:br>
            <a:br>
              <a:rPr lang="en-GB" sz="2400" b="0" dirty="0">
                <a:solidFill>
                  <a:schemeClr val="tx1"/>
                </a:solidFill>
                <a:effectLst/>
                <a:latin typeface="+mn-lt"/>
                <a:ea typeface="Calibri" panose="020F0502020204030204" pitchFamily="34" charset="0"/>
                <a:cs typeface="Times New Roman" panose="02020603050405020304" pitchFamily="18" charset="0"/>
              </a:rPr>
            </a:br>
            <a:br>
              <a:rPr lang="en-GB" sz="2400" b="0" dirty="0">
                <a:solidFill>
                  <a:schemeClr val="tx1"/>
                </a:solidFill>
                <a:effectLst/>
                <a:latin typeface="+mn-lt"/>
                <a:ea typeface="Calibri" panose="020F0502020204030204" pitchFamily="34" charset="0"/>
                <a:cs typeface="Times New Roman" panose="02020603050405020304" pitchFamily="18" charset="0"/>
              </a:rPr>
            </a:br>
            <a:br>
              <a:rPr lang="en-GB" sz="2400" b="0" dirty="0">
                <a:solidFill>
                  <a:schemeClr val="tx1"/>
                </a:solidFill>
                <a:effectLst/>
                <a:latin typeface="+mn-lt"/>
                <a:ea typeface="Calibri" panose="020F0502020204030204" pitchFamily="34" charset="0"/>
                <a:cs typeface="Times New Roman" panose="02020603050405020304" pitchFamily="18" charset="0"/>
              </a:rPr>
            </a:br>
            <a:br>
              <a:rPr lang="en-GB" sz="2400" b="0" dirty="0">
                <a:solidFill>
                  <a:schemeClr val="tx1"/>
                </a:solidFill>
                <a:effectLst/>
                <a:latin typeface="+mn-lt"/>
                <a:ea typeface="Calibri" panose="020F0502020204030204" pitchFamily="34" charset="0"/>
                <a:cs typeface="Times New Roman" panose="02020603050405020304" pitchFamily="18" charset="0"/>
              </a:rPr>
            </a:br>
            <a:br>
              <a:rPr lang="en-GB" sz="2400" b="0" dirty="0">
                <a:solidFill>
                  <a:schemeClr val="tx1"/>
                </a:solidFill>
                <a:effectLst/>
                <a:latin typeface="+mn-lt"/>
                <a:ea typeface="Calibri" panose="020F0502020204030204" pitchFamily="34" charset="0"/>
                <a:cs typeface="Times New Roman" panose="02020603050405020304" pitchFamily="18" charset="0"/>
              </a:rPr>
            </a:br>
            <a:br>
              <a:rPr lang="en-GB" sz="2400" b="0" dirty="0">
                <a:solidFill>
                  <a:schemeClr val="tx1"/>
                </a:solidFill>
                <a:effectLst/>
                <a:latin typeface="+mn-lt"/>
                <a:ea typeface="Calibri" panose="020F0502020204030204" pitchFamily="34" charset="0"/>
                <a:cs typeface="Times New Roman" panose="02020603050405020304" pitchFamily="18" charset="0"/>
              </a:rPr>
            </a:br>
            <a:br>
              <a:rPr lang="en-GB" sz="2400" b="0" dirty="0">
                <a:solidFill>
                  <a:schemeClr val="tx1"/>
                </a:solidFill>
                <a:effectLst/>
                <a:latin typeface="+mn-lt"/>
                <a:ea typeface="Calibri" panose="020F0502020204030204" pitchFamily="34" charset="0"/>
                <a:cs typeface="Times New Roman" panose="02020603050405020304" pitchFamily="18" charset="0"/>
              </a:rPr>
            </a:br>
            <a:br>
              <a:rPr lang="en-GB" sz="2400" b="0" dirty="0">
                <a:solidFill>
                  <a:schemeClr val="tx1"/>
                </a:solidFill>
                <a:effectLst/>
                <a:latin typeface="+mn-lt"/>
                <a:ea typeface="Calibri" panose="020F0502020204030204" pitchFamily="34" charset="0"/>
                <a:cs typeface="Times New Roman" panose="02020603050405020304" pitchFamily="18" charset="0"/>
              </a:rPr>
            </a:br>
            <a:br>
              <a:rPr lang="en-GB" sz="2000" b="0" dirty="0">
                <a:solidFill>
                  <a:schemeClr val="accent1"/>
                </a:solidFill>
              </a:rPr>
            </a:br>
            <a:r>
              <a:rPr lang="en-US" sz="1200" b="0" dirty="0">
                <a:solidFill>
                  <a:schemeClr val="tx1"/>
                </a:solidFill>
              </a:rPr>
              <a:t>* Please note this film is not available in Welsh.</a:t>
            </a:r>
            <a:br>
              <a:rPr lang="en-GB" sz="2400" b="0" dirty="0">
                <a:solidFill>
                  <a:schemeClr val="tx1"/>
                </a:solidFill>
                <a:latin typeface="+mn-lt"/>
                <a:ea typeface="Calibri" panose="020F0502020204030204" pitchFamily="34" charset="0"/>
                <a:cs typeface="Times New Roman" panose="02020603050405020304" pitchFamily="18" charset="0"/>
              </a:rPr>
            </a:br>
            <a:br>
              <a:rPr lang="en-GB" sz="2400" b="0" dirty="0">
                <a:solidFill>
                  <a:schemeClr val="tx1"/>
                </a:solidFill>
                <a:latin typeface="+mn-lt"/>
                <a:ea typeface="Calibri" panose="020F0502020204030204" pitchFamily="34" charset="0"/>
                <a:cs typeface="Times New Roman" panose="02020603050405020304" pitchFamily="18" charset="0"/>
              </a:rPr>
            </a:br>
            <a:endParaRPr lang="en-GB" b="0" dirty="0">
              <a:solidFill>
                <a:schemeClr val="tx1"/>
              </a:solidFill>
              <a:latin typeface="+mn-lt"/>
            </a:endParaRPr>
          </a:p>
        </p:txBody>
      </p:sp>
      <p:pic>
        <p:nvPicPr>
          <p:cNvPr id="10" name="Graphic 9" descr="Film strip with solid fill">
            <a:extLst>
              <a:ext uri="{FF2B5EF4-FFF2-40B4-BE49-F238E27FC236}">
                <a16:creationId xmlns:a16="http://schemas.microsoft.com/office/drawing/2014/main" id="{2906942E-25DE-DA9D-3ABC-1BEBF6EE5D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3140" y="3284983"/>
            <a:ext cx="1640557" cy="1640557"/>
          </a:xfrm>
          <a:prstGeom prst="rect">
            <a:avLst/>
          </a:prstGeom>
        </p:spPr>
      </p:pic>
      <p:pic>
        <p:nvPicPr>
          <p:cNvPr id="12" name="Graphic 11" descr="Clapper board outline">
            <a:extLst>
              <a:ext uri="{FF2B5EF4-FFF2-40B4-BE49-F238E27FC236}">
                <a16:creationId xmlns:a16="http://schemas.microsoft.com/office/drawing/2014/main" id="{7C84E910-6153-63DD-0CAC-940D174742E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2915" y="3284982"/>
            <a:ext cx="1640557" cy="1640557"/>
          </a:xfrm>
          <a:prstGeom prst="rect">
            <a:avLst/>
          </a:prstGeom>
        </p:spPr>
      </p:pic>
      <p:pic>
        <p:nvPicPr>
          <p:cNvPr id="16" name="Graphic 15" descr="Film reel outline">
            <a:extLst>
              <a:ext uri="{FF2B5EF4-FFF2-40B4-BE49-F238E27FC236}">
                <a16:creationId xmlns:a16="http://schemas.microsoft.com/office/drawing/2014/main" id="{C1815BBB-731B-8DE7-23AF-84C5CF5C4E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26483" y="3284982"/>
            <a:ext cx="1640557" cy="1640557"/>
          </a:xfrm>
          <a:prstGeom prst="rect">
            <a:avLst/>
          </a:prstGeom>
        </p:spPr>
      </p:pic>
      <p:pic>
        <p:nvPicPr>
          <p:cNvPr id="18" name="Graphic 17" descr="Theatre outline">
            <a:extLst>
              <a:ext uri="{FF2B5EF4-FFF2-40B4-BE49-F238E27FC236}">
                <a16:creationId xmlns:a16="http://schemas.microsoft.com/office/drawing/2014/main" id="{490464D2-13D8-CC75-C548-CE91CD5C6C3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24962" y="3284983"/>
            <a:ext cx="1640557" cy="1640557"/>
          </a:xfrm>
          <a:prstGeom prst="rect">
            <a:avLst/>
          </a:prstGeom>
        </p:spPr>
      </p:pic>
    </p:spTree>
    <p:extLst>
      <p:ext uri="{BB962C8B-B14F-4D97-AF65-F5344CB8AC3E}">
        <p14:creationId xmlns:p14="http://schemas.microsoft.com/office/powerpoint/2010/main" val="3550233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BC53C9-2875-0387-B1DC-CE8F09A59C90}"/>
              </a:ext>
            </a:extLst>
          </p:cNvPr>
          <p:cNvSpPr>
            <a:spLocks noGrp="1"/>
          </p:cNvSpPr>
          <p:nvPr>
            <p:ph type="title"/>
          </p:nvPr>
        </p:nvSpPr>
        <p:spPr/>
        <p:txBody>
          <a:bodyPr/>
          <a:lstStyle/>
          <a:p>
            <a:r>
              <a:rPr lang="en-US" sz="3200" dirty="0"/>
              <a:t>‘Joe and Petunia’ Public Information Film</a:t>
            </a:r>
            <a:br>
              <a:rPr lang="en-US" sz="3200" dirty="0"/>
            </a:br>
            <a:r>
              <a:rPr lang="en-US" sz="3200" dirty="0"/>
              <a:t>1971 Country Code</a:t>
            </a:r>
            <a:br>
              <a:rPr lang="en-US" sz="3200" dirty="0"/>
            </a:br>
            <a:br>
              <a:rPr lang="en-US" sz="3200" dirty="0"/>
            </a:br>
            <a:r>
              <a:rPr lang="en-GB" sz="2400" b="0" dirty="0">
                <a:solidFill>
                  <a:schemeClr val="tx1"/>
                </a:solidFill>
                <a:effectLst/>
                <a:latin typeface="+mn-lt"/>
                <a:ea typeface="Calibri" panose="020F0502020204030204" pitchFamily="34" charset="0"/>
                <a:cs typeface="Times New Roman" panose="02020603050405020304" pitchFamily="18" charset="0"/>
              </a:rPr>
              <a:t>Available on </a:t>
            </a:r>
            <a:r>
              <a:rPr lang="en-GB" sz="2400" dirty="0">
                <a:solidFill>
                  <a:srgbClr val="1F5243"/>
                </a:solidFill>
                <a:effectLst/>
                <a:latin typeface="+mn-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YouTube</a:t>
            </a:r>
            <a:r>
              <a:rPr lang="en-GB" sz="2400" dirty="0">
                <a:solidFill>
                  <a:srgbClr val="1F5243"/>
                </a:solidFill>
                <a:effectLst/>
                <a:latin typeface="+mn-lt"/>
                <a:ea typeface="Calibri" panose="020F0502020204030204" pitchFamily="34" charset="0"/>
                <a:cs typeface="Times New Roman" panose="02020603050405020304" pitchFamily="18" charset="0"/>
              </a:rPr>
              <a:t> </a:t>
            </a:r>
            <a:r>
              <a:rPr lang="en-GB" sz="24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a:t>
            </a:r>
            <a:r>
              <a:rPr lang="en-GB" sz="24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r>
              <a:rPr lang="en-GB" sz="2400" b="0" dirty="0">
                <a:solidFill>
                  <a:schemeClr val="tx1"/>
                </a:solidFill>
                <a:effectLst/>
                <a:latin typeface="+mn-lt"/>
                <a:ea typeface="Calibri" panose="020F0502020204030204" pitchFamily="34" charset="0"/>
                <a:cs typeface="Times New Roman" panose="02020603050405020304" pitchFamily="18" charset="0"/>
              </a:rPr>
              <a:t>Length: 1:02</a:t>
            </a: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r>
              <a:rPr lang="en-US" sz="1200" dirty="0">
                <a:solidFill>
                  <a:schemeClr val="tx1"/>
                </a:solidFill>
              </a:rPr>
              <a:t>*</a:t>
            </a:r>
            <a:r>
              <a:rPr lang="en-US" sz="1200" b="0" dirty="0">
                <a:solidFill>
                  <a:schemeClr val="tx1"/>
                </a:solidFill>
              </a:rPr>
              <a:t> Please note this film is not available in Welsh.</a:t>
            </a:r>
            <a:br>
              <a:rPr lang="en-GB" sz="2400" b="0" dirty="0">
                <a:solidFill>
                  <a:schemeClr val="accent1"/>
                </a:solidFill>
              </a:rPr>
            </a:br>
            <a:br>
              <a:rPr lang="en-GB" sz="3200" b="0" u="sng"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br>
            <a:br>
              <a:rPr lang="en-US" sz="3200" dirty="0"/>
            </a:br>
            <a:endParaRPr lang="en-US" sz="3200" dirty="0"/>
          </a:p>
        </p:txBody>
      </p:sp>
      <p:pic>
        <p:nvPicPr>
          <p:cNvPr id="2" name="Graphic 1" descr="Film strip with solid fill">
            <a:extLst>
              <a:ext uri="{FF2B5EF4-FFF2-40B4-BE49-F238E27FC236}">
                <a16:creationId xmlns:a16="http://schemas.microsoft.com/office/drawing/2014/main" id="{6C8B1201-719F-A826-C9D3-7D304C2AD2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03140" y="3284983"/>
            <a:ext cx="1640557" cy="1640557"/>
          </a:xfrm>
          <a:prstGeom prst="rect">
            <a:avLst/>
          </a:prstGeom>
        </p:spPr>
      </p:pic>
      <p:pic>
        <p:nvPicPr>
          <p:cNvPr id="6" name="Graphic 5" descr="Clapper board outline">
            <a:extLst>
              <a:ext uri="{FF2B5EF4-FFF2-40B4-BE49-F238E27FC236}">
                <a16:creationId xmlns:a16="http://schemas.microsoft.com/office/drawing/2014/main" id="{604A43A5-7D1D-D556-9FFE-193FB975B5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2915" y="3284982"/>
            <a:ext cx="1640557" cy="1640557"/>
          </a:xfrm>
          <a:prstGeom prst="rect">
            <a:avLst/>
          </a:prstGeom>
        </p:spPr>
      </p:pic>
      <p:pic>
        <p:nvPicPr>
          <p:cNvPr id="7" name="Graphic 6" descr="Film reel outline">
            <a:extLst>
              <a:ext uri="{FF2B5EF4-FFF2-40B4-BE49-F238E27FC236}">
                <a16:creationId xmlns:a16="http://schemas.microsoft.com/office/drawing/2014/main" id="{622A4089-DDDD-43EF-015F-B8E7A5C1D77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26483" y="3284982"/>
            <a:ext cx="1640557" cy="1640557"/>
          </a:xfrm>
          <a:prstGeom prst="rect">
            <a:avLst/>
          </a:prstGeom>
        </p:spPr>
      </p:pic>
      <p:pic>
        <p:nvPicPr>
          <p:cNvPr id="8" name="Graphic 7" descr="Theatre outline">
            <a:extLst>
              <a:ext uri="{FF2B5EF4-FFF2-40B4-BE49-F238E27FC236}">
                <a16:creationId xmlns:a16="http://schemas.microsoft.com/office/drawing/2014/main" id="{C1FCC314-5998-DA3B-ECB3-62E2FC67A8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24962" y="3284983"/>
            <a:ext cx="1640557" cy="1640557"/>
          </a:xfrm>
          <a:prstGeom prst="rect">
            <a:avLst/>
          </a:prstGeom>
        </p:spPr>
      </p:pic>
    </p:spTree>
    <p:extLst>
      <p:ext uri="{BB962C8B-B14F-4D97-AF65-F5344CB8AC3E}">
        <p14:creationId xmlns:p14="http://schemas.microsoft.com/office/powerpoint/2010/main" val="2297317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1A128F-2610-18A8-6CB3-C67E8729510A}"/>
              </a:ext>
            </a:extLst>
          </p:cNvPr>
          <p:cNvSpPr>
            <a:spLocks noGrp="1"/>
          </p:cNvSpPr>
          <p:nvPr>
            <p:ph idx="1"/>
          </p:nvPr>
        </p:nvSpPr>
        <p:spPr>
          <a:xfrm>
            <a:off x="4223792" y="1910217"/>
            <a:ext cx="7638369" cy="4680520"/>
          </a:xfrm>
        </p:spPr>
        <p:txBody>
          <a:bodyPr/>
          <a:lstStyle/>
          <a:p>
            <a:r>
              <a:rPr lang="en-US" sz="2400" dirty="0">
                <a:solidFill>
                  <a:schemeClr val="accent5"/>
                </a:solidFill>
                <a:latin typeface="+mn-lt"/>
              </a:rPr>
              <a:t>196</a:t>
            </a:r>
            <a:r>
              <a:rPr lang="en-US" sz="2400" dirty="0">
                <a:solidFill>
                  <a:schemeClr val="accent6"/>
                </a:solidFill>
                <a:latin typeface="+mn-lt"/>
              </a:rPr>
              <a:t>8: </a:t>
            </a:r>
            <a:r>
              <a:rPr lang="en-US" sz="2400" dirty="0">
                <a:solidFill>
                  <a:schemeClr val="tx1"/>
                </a:solidFill>
                <a:latin typeface="+mn-lt"/>
              </a:rPr>
              <a:t>The Countryside Commission for England and Wales </a:t>
            </a:r>
            <a:r>
              <a:rPr lang="en-US" sz="2400" b="0" dirty="0">
                <a:solidFill>
                  <a:schemeClr val="tx1"/>
                </a:solidFill>
                <a:latin typeface="+mn-lt"/>
              </a:rPr>
              <a:t>was</a:t>
            </a:r>
            <a:r>
              <a:rPr lang="en-US" sz="2400" dirty="0">
                <a:solidFill>
                  <a:schemeClr val="tx1"/>
                </a:solidFill>
                <a:latin typeface="+mn-lt"/>
              </a:rPr>
              <a:t> </a:t>
            </a:r>
            <a:r>
              <a:rPr lang="en-US" sz="2400" b="0" dirty="0">
                <a:solidFill>
                  <a:schemeClr val="tx1"/>
                </a:solidFill>
                <a:latin typeface="+mn-lt"/>
              </a:rPr>
              <a:t>established, replacing the National Parks Commission, and its powers extended to the countryside. The organisation took on the responsibility for the Country Code.</a:t>
            </a:r>
          </a:p>
          <a:p>
            <a:endParaRPr lang="en-US" sz="2400" b="0" dirty="0">
              <a:solidFill>
                <a:schemeClr val="tx1"/>
              </a:solidFill>
              <a:latin typeface="+mn-lt"/>
            </a:endParaRPr>
          </a:p>
          <a:p>
            <a:r>
              <a:rPr lang="en-US" sz="2400" dirty="0">
                <a:solidFill>
                  <a:schemeClr val="accent5"/>
                </a:solidFill>
                <a:latin typeface="+mn-lt"/>
              </a:rPr>
              <a:t>1981</a:t>
            </a:r>
            <a:r>
              <a:rPr lang="en-US" sz="2400" dirty="0">
                <a:solidFill>
                  <a:schemeClr val="accent6"/>
                </a:solidFill>
                <a:latin typeface="+mn-lt"/>
              </a:rPr>
              <a:t>:</a:t>
            </a:r>
            <a:r>
              <a:rPr lang="en-US" sz="2400" b="0" dirty="0">
                <a:solidFill>
                  <a:schemeClr val="tx1"/>
                </a:solidFill>
                <a:latin typeface="+mn-lt"/>
              </a:rPr>
              <a:t> The </a:t>
            </a:r>
            <a:r>
              <a:rPr lang="en-US" sz="2400" dirty="0">
                <a:solidFill>
                  <a:schemeClr val="tx1"/>
                </a:solidFill>
                <a:latin typeface="+mn-lt"/>
              </a:rPr>
              <a:t>Wildlife and Countryside Act </a:t>
            </a:r>
            <a:r>
              <a:rPr lang="en-GB" sz="2400" b="0" dirty="0">
                <a:solidFill>
                  <a:schemeClr val="tx1"/>
                </a:solidFill>
                <a:effectLst/>
                <a:latin typeface="+mn-lt"/>
              </a:rPr>
              <a:t>greatly strengthened provision made in earlier legislation to protect wildlife, providing additional provision for species and countryside protection.</a:t>
            </a:r>
            <a:endParaRPr lang="en-US" sz="2400" b="0" dirty="0">
              <a:solidFill>
                <a:schemeClr val="tx1"/>
              </a:solidFill>
              <a:latin typeface="+mn-lt"/>
            </a:endParaRPr>
          </a:p>
          <a:p>
            <a:endParaRPr lang="en-GB" dirty="0"/>
          </a:p>
        </p:txBody>
      </p:sp>
      <p:sp>
        <p:nvSpPr>
          <p:cNvPr id="4" name="Title 2">
            <a:extLst>
              <a:ext uri="{FF2B5EF4-FFF2-40B4-BE49-F238E27FC236}">
                <a16:creationId xmlns:a16="http://schemas.microsoft.com/office/drawing/2014/main" id="{E7CB4890-072F-91C7-D48E-1A55864DCF1C}"/>
              </a:ext>
            </a:extLst>
          </p:cNvPr>
          <p:cNvSpPr>
            <a:spLocks noGrp="1"/>
          </p:cNvSpPr>
          <p:nvPr>
            <p:ph type="title"/>
          </p:nvPr>
        </p:nvSpPr>
        <p:spPr>
          <a:xfrm>
            <a:off x="335360" y="476672"/>
            <a:ext cx="11328400" cy="657225"/>
          </a:xfrm>
        </p:spPr>
        <p:txBody>
          <a:bodyPr/>
          <a:lstStyle/>
          <a:p>
            <a:r>
              <a:rPr lang="en-US" sz="3200" dirty="0"/>
              <a:t>Reorganisation and new legislation</a:t>
            </a:r>
          </a:p>
        </p:txBody>
      </p:sp>
      <p:pic>
        <p:nvPicPr>
          <p:cNvPr id="6" name="Picture 5" descr="A person walking in the woods&#10;&#10;Description automatically generated">
            <a:extLst>
              <a:ext uri="{FF2B5EF4-FFF2-40B4-BE49-F238E27FC236}">
                <a16:creationId xmlns:a16="http://schemas.microsoft.com/office/drawing/2014/main" id="{6285E3AB-3CD6-F2DB-0A9A-E70EF581B4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62850" y="2120119"/>
            <a:ext cx="5364741" cy="3576494"/>
          </a:xfrm>
          <a:prstGeom prst="rect">
            <a:avLst/>
          </a:prstGeom>
          <a:ln w="28575">
            <a:solidFill>
              <a:srgbClr val="0091A5"/>
            </a:solidFill>
          </a:ln>
        </p:spPr>
      </p:pic>
    </p:spTree>
    <p:extLst>
      <p:ext uri="{BB962C8B-B14F-4D97-AF65-F5344CB8AC3E}">
        <p14:creationId xmlns:p14="http://schemas.microsoft.com/office/powerpoint/2010/main" val="2752071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4832B6-C833-C982-482E-DF52F2C735D0}"/>
              </a:ext>
            </a:extLst>
          </p:cNvPr>
          <p:cNvPicPr>
            <a:picLocks noGrp="1" noChangeAspect="1"/>
          </p:cNvPicPr>
          <p:nvPr>
            <p:ph idx="1"/>
          </p:nvPr>
        </p:nvPicPr>
        <p:blipFill rotWithShape="1">
          <a:blip r:embed="rId2"/>
          <a:srcRect l="42163" t="363" r="42215"/>
          <a:stretch/>
        </p:blipFill>
        <p:spPr>
          <a:xfrm>
            <a:off x="180814" y="141768"/>
            <a:ext cx="2970214" cy="6574464"/>
          </a:xfrm>
          <a:prstGeom prst="rect">
            <a:avLst/>
          </a:prstGeom>
          <a:ln w="28575">
            <a:solidFill>
              <a:srgbClr val="0091A5"/>
            </a:solidFill>
          </a:ln>
        </p:spPr>
      </p:pic>
      <p:sp>
        <p:nvSpPr>
          <p:cNvPr id="3" name="Title 2">
            <a:extLst>
              <a:ext uri="{FF2B5EF4-FFF2-40B4-BE49-F238E27FC236}">
                <a16:creationId xmlns:a16="http://schemas.microsoft.com/office/drawing/2014/main" id="{A8BC3ECE-C393-CF15-6ED3-0CA762CA7BFC}"/>
              </a:ext>
            </a:extLst>
          </p:cNvPr>
          <p:cNvSpPr>
            <a:spLocks noGrp="1"/>
          </p:cNvSpPr>
          <p:nvPr>
            <p:ph type="title"/>
          </p:nvPr>
        </p:nvSpPr>
        <p:spPr>
          <a:xfrm>
            <a:off x="3287688" y="476252"/>
            <a:ext cx="8904312" cy="657003"/>
          </a:xfrm>
        </p:spPr>
        <p:txBody>
          <a:bodyPr/>
          <a:lstStyle/>
          <a:p>
            <a:r>
              <a:rPr lang="en-US" sz="2900" dirty="0"/>
              <a:t>1982: A new 12-point Country Code was launched</a:t>
            </a:r>
            <a:endParaRPr lang="en-GB" sz="2900" dirty="0"/>
          </a:p>
        </p:txBody>
      </p:sp>
      <p:pic>
        <p:nvPicPr>
          <p:cNvPr id="6" name="Picture 5">
            <a:extLst>
              <a:ext uri="{FF2B5EF4-FFF2-40B4-BE49-F238E27FC236}">
                <a16:creationId xmlns:a16="http://schemas.microsoft.com/office/drawing/2014/main" id="{2023F10F-050B-45F9-A0E4-24FF0D19422C}"/>
              </a:ext>
            </a:extLst>
          </p:cNvPr>
          <p:cNvPicPr>
            <a:picLocks noChangeAspect="1"/>
          </p:cNvPicPr>
          <p:nvPr/>
        </p:nvPicPr>
        <p:blipFill>
          <a:blip r:embed="rId3"/>
          <a:stretch>
            <a:fillRect/>
          </a:stretch>
        </p:blipFill>
        <p:spPr>
          <a:xfrm>
            <a:off x="10096160" y="3343455"/>
            <a:ext cx="1836042" cy="3237833"/>
          </a:xfrm>
          <a:prstGeom prst="rect">
            <a:avLst/>
          </a:prstGeom>
          <a:ln w="28575">
            <a:solidFill>
              <a:srgbClr val="0091A5"/>
            </a:solidFill>
          </a:ln>
        </p:spPr>
      </p:pic>
      <p:sp>
        <p:nvSpPr>
          <p:cNvPr id="8" name="TextBox 7">
            <a:extLst>
              <a:ext uri="{FF2B5EF4-FFF2-40B4-BE49-F238E27FC236}">
                <a16:creationId xmlns:a16="http://schemas.microsoft.com/office/drawing/2014/main" id="{56EED77F-CEE0-9BEB-99A9-356C97F6F2EE}"/>
              </a:ext>
            </a:extLst>
          </p:cNvPr>
          <p:cNvSpPr txBox="1"/>
          <p:nvPr/>
        </p:nvSpPr>
        <p:spPr>
          <a:xfrm>
            <a:off x="3324028" y="1196752"/>
            <a:ext cx="7596508" cy="4893647"/>
          </a:xfrm>
          <a:prstGeom prst="rect">
            <a:avLst/>
          </a:prstGeom>
          <a:noFill/>
        </p:spPr>
        <p:txBody>
          <a:bodyPr wrap="square">
            <a:spAutoFit/>
          </a:bodyPr>
          <a:lstStyle/>
          <a:p>
            <a:pPr marL="357188" indent="-357188"/>
            <a:r>
              <a:rPr lang="en-US" sz="2400" dirty="0"/>
              <a:t>1.	Enjoy the countryside and respect its life and work.</a:t>
            </a:r>
          </a:p>
          <a:p>
            <a:pPr marL="357188" indent="-357188"/>
            <a:r>
              <a:rPr lang="en-US" sz="2400" dirty="0"/>
              <a:t>2.	Guard against all risk of fire.</a:t>
            </a:r>
          </a:p>
          <a:p>
            <a:pPr marL="357188" indent="-357188"/>
            <a:r>
              <a:rPr lang="en-US" sz="2400" dirty="0"/>
              <a:t>3.	Fasten all gates.</a:t>
            </a:r>
          </a:p>
          <a:p>
            <a:pPr marL="357188" indent="-357188"/>
            <a:r>
              <a:rPr lang="en-US" sz="2400" dirty="0"/>
              <a:t>4.	Keep your dogs under close control.</a:t>
            </a:r>
          </a:p>
          <a:p>
            <a:pPr marL="357188" indent="-357188"/>
            <a:r>
              <a:rPr lang="en-US" sz="2400" dirty="0"/>
              <a:t>5.	Keep to public paths across farmland.</a:t>
            </a:r>
          </a:p>
          <a:p>
            <a:pPr marL="357188" indent="-357188"/>
            <a:r>
              <a:rPr lang="en-US" sz="2400" dirty="0"/>
              <a:t>6.	Use gates and stiles to cross fences, hedges </a:t>
            </a:r>
          </a:p>
          <a:p>
            <a:pPr marL="357188" indent="-357188"/>
            <a:r>
              <a:rPr lang="en-US" sz="2400" dirty="0"/>
              <a:t>    and walls.</a:t>
            </a:r>
          </a:p>
          <a:p>
            <a:pPr marL="357188" indent="-357188"/>
            <a:r>
              <a:rPr lang="en-US" sz="2400" dirty="0"/>
              <a:t>7.	Leave livestock, crops and machinery alone.</a:t>
            </a:r>
          </a:p>
          <a:p>
            <a:pPr marL="357188" indent="-357188"/>
            <a:r>
              <a:rPr lang="en-US" sz="2400" dirty="0"/>
              <a:t>8.	Take your litter home.</a:t>
            </a:r>
          </a:p>
          <a:p>
            <a:pPr marL="357188" indent="-357188"/>
            <a:r>
              <a:rPr lang="en-US" sz="2400" dirty="0"/>
              <a:t>9.	Help to keep all water clean.</a:t>
            </a:r>
          </a:p>
          <a:p>
            <a:pPr marL="357188" indent="-357188"/>
            <a:r>
              <a:rPr lang="en-US" sz="2400" dirty="0"/>
              <a:t>10. Protect wildlife, plants and trees.</a:t>
            </a:r>
          </a:p>
          <a:p>
            <a:pPr marL="357188" indent="-357188"/>
            <a:r>
              <a:rPr lang="en-US" sz="2400" dirty="0"/>
              <a:t>11. Take special care on country roads.</a:t>
            </a:r>
          </a:p>
          <a:p>
            <a:pPr marL="357188" indent="-357188"/>
            <a:r>
              <a:rPr lang="en-US" sz="2400" dirty="0"/>
              <a:t>12. Make no unnecessary noise.</a:t>
            </a:r>
            <a:endParaRPr lang="en-GB" sz="2400" dirty="0"/>
          </a:p>
        </p:txBody>
      </p:sp>
      <p:sp>
        <p:nvSpPr>
          <p:cNvPr id="2" name="TextBox 1">
            <a:extLst>
              <a:ext uri="{FF2B5EF4-FFF2-40B4-BE49-F238E27FC236}">
                <a16:creationId xmlns:a16="http://schemas.microsoft.com/office/drawing/2014/main" id="{49A80C80-3979-1174-030F-47EC96399663}"/>
              </a:ext>
            </a:extLst>
          </p:cNvPr>
          <p:cNvSpPr txBox="1"/>
          <p:nvPr/>
        </p:nvSpPr>
        <p:spPr>
          <a:xfrm>
            <a:off x="3286200" y="6312005"/>
            <a:ext cx="6552728" cy="553998"/>
          </a:xfrm>
          <a:prstGeom prst="rect">
            <a:avLst/>
          </a:prstGeom>
          <a:noFill/>
        </p:spPr>
        <p:txBody>
          <a:bodyPr wrap="square" rtlCol="0">
            <a:spAutoFit/>
          </a:bodyPr>
          <a:lstStyle/>
          <a:p>
            <a:r>
              <a:rPr lang="en-US" sz="1200" dirty="0">
                <a:solidFill>
                  <a:schemeClr val="tx1"/>
                </a:solidFill>
              </a:rPr>
              <a:t>* </a:t>
            </a:r>
            <a:r>
              <a:rPr lang="en-US" sz="1200" b="0" dirty="0">
                <a:solidFill>
                  <a:schemeClr val="tx1"/>
                </a:solidFill>
              </a:rPr>
              <a:t>Please note this book and poster are not available in Welsh.</a:t>
            </a:r>
            <a:endParaRPr lang="en-GB" sz="1200" b="0" dirty="0">
              <a:solidFill>
                <a:schemeClr val="tx1"/>
              </a:solidFill>
            </a:endParaRPr>
          </a:p>
          <a:p>
            <a:endParaRPr lang="en-GB" dirty="0"/>
          </a:p>
        </p:txBody>
      </p:sp>
    </p:spTree>
    <p:extLst>
      <p:ext uri="{BB962C8B-B14F-4D97-AF65-F5344CB8AC3E}">
        <p14:creationId xmlns:p14="http://schemas.microsoft.com/office/powerpoint/2010/main" val="1744230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E08658-A3F2-113A-83B4-E531CEFC6149}"/>
              </a:ext>
            </a:extLst>
          </p:cNvPr>
          <p:cNvSpPr>
            <a:spLocks noGrp="1"/>
          </p:cNvSpPr>
          <p:nvPr>
            <p:ph type="title"/>
          </p:nvPr>
        </p:nvSpPr>
        <p:spPr>
          <a:xfrm>
            <a:off x="4589269" y="520536"/>
            <a:ext cx="7158128" cy="657003"/>
          </a:xfrm>
        </p:spPr>
        <p:txBody>
          <a:bodyPr/>
          <a:lstStyle/>
          <a:p>
            <a:pPr algn="r"/>
            <a:r>
              <a:rPr lang="en-GB" sz="2900" dirty="0">
                <a:latin typeface="+mj-lt"/>
              </a:rPr>
              <a:t>1990: The </a:t>
            </a:r>
            <a:r>
              <a:rPr lang="en-GB" sz="2900" i="0" dirty="0">
                <a:effectLst/>
                <a:latin typeface="+mj-lt"/>
              </a:rPr>
              <a:t>Countryside Council </a:t>
            </a:r>
            <a:br>
              <a:rPr lang="en-GB" sz="2900" i="0" dirty="0">
                <a:effectLst/>
                <a:latin typeface="+mj-lt"/>
              </a:rPr>
            </a:br>
            <a:r>
              <a:rPr lang="en-GB" sz="2900" i="0" dirty="0">
                <a:effectLst/>
                <a:latin typeface="+mj-lt"/>
              </a:rPr>
              <a:t>for Wales was formed</a:t>
            </a:r>
            <a:endParaRPr lang="en-GB" sz="2900" dirty="0">
              <a:latin typeface="+mj-lt"/>
            </a:endParaRPr>
          </a:p>
        </p:txBody>
      </p:sp>
      <p:sp>
        <p:nvSpPr>
          <p:cNvPr id="2" name="Content Placeholder 1">
            <a:extLst>
              <a:ext uri="{FF2B5EF4-FFF2-40B4-BE49-F238E27FC236}">
                <a16:creationId xmlns:a16="http://schemas.microsoft.com/office/drawing/2014/main" id="{C87A955F-B63D-6565-EC4F-4F14CA464102}"/>
              </a:ext>
            </a:extLst>
          </p:cNvPr>
          <p:cNvSpPr>
            <a:spLocks noGrp="1"/>
          </p:cNvSpPr>
          <p:nvPr>
            <p:ph idx="1"/>
          </p:nvPr>
        </p:nvSpPr>
        <p:spPr>
          <a:xfrm>
            <a:off x="5591944" y="1844824"/>
            <a:ext cx="6155453" cy="3600400"/>
          </a:xfrm>
        </p:spPr>
        <p:txBody>
          <a:bodyPr/>
          <a:lstStyle/>
          <a:p>
            <a:pPr algn="r"/>
            <a:r>
              <a:rPr lang="en-GB" sz="2400" b="0" dirty="0">
                <a:solidFill>
                  <a:schemeClr val="tx1"/>
                </a:solidFill>
                <a:latin typeface="+mj-lt"/>
              </a:rPr>
              <a:t>The </a:t>
            </a:r>
            <a:r>
              <a:rPr lang="en-GB" sz="2400" b="0" i="0" dirty="0">
                <a:solidFill>
                  <a:schemeClr val="tx1"/>
                </a:solidFill>
                <a:effectLst/>
                <a:latin typeface="+mj-lt"/>
              </a:rPr>
              <a:t>Countryside Council for Wales was formed </a:t>
            </a:r>
            <a:r>
              <a:rPr lang="en-GB" sz="2400" b="0" dirty="0">
                <a:solidFill>
                  <a:schemeClr val="tx1"/>
                </a:solidFill>
              </a:rPr>
              <a:t>from the Welsh part of the Countryside Commission for England and Wales.  The Council took on responsibilities for promoting the conservation of the natural world and the enhancement of natural beauty together with encouraging recreation and enjoyment of the countryside of Wales.</a:t>
            </a:r>
            <a:endParaRPr lang="en-GB" sz="2400" b="0" i="0" dirty="0">
              <a:solidFill>
                <a:schemeClr val="tx1"/>
              </a:solidFill>
              <a:effectLst/>
            </a:endParaRPr>
          </a:p>
          <a:p>
            <a:pPr algn="r"/>
            <a:endParaRPr lang="en-GB" dirty="0"/>
          </a:p>
        </p:txBody>
      </p:sp>
      <p:pic>
        <p:nvPicPr>
          <p:cNvPr id="2052" name="Picture 4" descr="1 Yvonne Naughton, Ofgem Cornerstone 107 West Regent Street Glasgow G2 2BA  Email: yvonne.naughton@ofgem.gov.uk 29 November">
            <a:extLst>
              <a:ext uri="{FF2B5EF4-FFF2-40B4-BE49-F238E27FC236}">
                <a16:creationId xmlns:a16="http://schemas.microsoft.com/office/drawing/2014/main" id="{7D103948-0788-0A3B-CB5A-6579DB96B7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4928" y="5793136"/>
            <a:ext cx="4562469" cy="6387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flower&#10;&#10;Description automatically generated">
            <a:extLst>
              <a:ext uri="{FF2B5EF4-FFF2-40B4-BE49-F238E27FC236}">
                <a16:creationId xmlns:a16="http://schemas.microsoft.com/office/drawing/2014/main" id="{B1BFBD88-5436-8616-FEAC-CF87EADCB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91739" y="1196596"/>
            <a:ext cx="6697209" cy="4464807"/>
          </a:xfrm>
          <a:prstGeom prst="rect">
            <a:avLst/>
          </a:prstGeom>
          <a:ln w="28575">
            <a:solidFill>
              <a:srgbClr val="0091A5"/>
            </a:solidFill>
          </a:ln>
        </p:spPr>
      </p:pic>
    </p:spTree>
    <p:extLst>
      <p:ext uri="{BB962C8B-B14F-4D97-AF65-F5344CB8AC3E}">
        <p14:creationId xmlns:p14="http://schemas.microsoft.com/office/powerpoint/2010/main" val="1426916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1FF92A-1B2B-C648-11EA-AEEE69AC93DB}"/>
              </a:ext>
            </a:extLst>
          </p:cNvPr>
          <p:cNvSpPr>
            <a:spLocks noGrp="1"/>
          </p:cNvSpPr>
          <p:nvPr>
            <p:ph idx="1"/>
          </p:nvPr>
        </p:nvSpPr>
        <p:spPr>
          <a:xfrm>
            <a:off x="312168" y="1485352"/>
            <a:ext cx="4343672" cy="4896396"/>
          </a:xfrm>
        </p:spPr>
        <p:txBody>
          <a:bodyPr/>
          <a:lstStyle/>
          <a:p>
            <a:r>
              <a:rPr lang="en-US" sz="2400" dirty="0">
                <a:solidFill>
                  <a:schemeClr val="accent5"/>
                </a:solidFill>
                <a:latin typeface="+mn-lt"/>
              </a:rPr>
              <a:t>2000: </a:t>
            </a:r>
            <a:r>
              <a:rPr lang="en-US" sz="2400" b="0" dirty="0">
                <a:solidFill>
                  <a:schemeClr val="tx1"/>
                </a:solidFill>
                <a:latin typeface="+mn-lt"/>
              </a:rPr>
              <a:t>The</a:t>
            </a:r>
            <a:r>
              <a:rPr lang="en-US" sz="2400" dirty="0">
                <a:solidFill>
                  <a:schemeClr val="tx1"/>
                </a:solidFill>
                <a:latin typeface="+mn-lt"/>
              </a:rPr>
              <a:t> Countryside and Rights of Way Act </a:t>
            </a:r>
            <a:r>
              <a:rPr lang="en-US" sz="2400" b="0" dirty="0">
                <a:solidFill>
                  <a:schemeClr val="tx1"/>
                </a:solidFill>
                <a:latin typeface="+mn-lt"/>
              </a:rPr>
              <a:t>(CRoW Act) was</a:t>
            </a:r>
            <a:r>
              <a:rPr lang="en-US" sz="2400" dirty="0">
                <a:solidFill>
                  <a:schemeClr val="tx1"/>
                </a:solidFill>
                <a:latin typeface="+mn-lt"/>
              </a:rPr>
              <a:t> </a:t>
            </a:r>
            <a:r>
              <a:rPr lang="en-US" sz="2400" b="0" dirty="0">
                <a:solidFill>
                  <a:schemeClr val="tx1"/>
                </a:solidFill>
                <a:latin typeface="+mn-lt"/>
              </a:rPr>
              <a:t>introduced, giving</a:t>
            </a:r>
            <a:r>
              <a:rPr lang="en-US" sz="2400" dirty="0">
                <a:solidFill>
                  <a:schemeClr val="tx1"/>
                </a:solidFill>
                <a:latin typeface="+mn-lt"/>
              </a:rPr>
              <a:t> </a:t>
            </a:r>
            <a:r>
              <a:rPr lang="en-US" sz="2400" b="0" dirty="0">
                <a:solidFill>
                  <a:schemeClr val="tx1"/>
                </a:solidFill>
                <a:latin typeface="+mn-lt"/>
              </a:rPr>
              <a:t>increased access to open country.  </a:t>
            </a:r>
            <a:r>
              <a:rPr lang="en-GB" sz="2400" b="0" dirty="0">
                <a:solidFill>
                  <a:schemeClr val="tx1"/>
                </a:solidFill>
                <a:effectLst/>
                <a:latin typeface="+mn-lt"/>
              </a:rPr>
              <a:t>This consisted of mountain, moor, heath and downland, and registered common land.</a:t>
            </a:r>
          </a:p>
          <a:p>
            <a:endParaRPr lang="en-GB" sz="1200" b="0" dirty="0">
              <a:solidFill>
                <a:schemeClr val="tx1"/>
              </a:solidFill>
              <a:effectLst/>
              <a:latin typeface="+mn-lt"/>
            </a:endParaRPr>
          </a:p>
          <a:p>
            <a:r>
              <a:rPr lang="en-GB" sz="2400" b="0" dirty="0">
                <a:solidFill>
                  <a:schemeClr val="tx1"/>
                </a:solidFill>
                <a:effectLst/>
                <a:latin typeface="Arial" panose="020B0604020202020204" pitchFamily="34" charset="0"/>
                <a:ea typeface="Calibri" panose="020F0502020204030204" pitchFamily="34" charset="0"/>
              </a:rPr>
              <a:t>This included a further statutory duty to issue a code of conduct for people using the new right of access.</a:t>
            </a:r>
            <a:endParaRPr lang="en-GB" sz="2400" b="0" dirty="0">
              <a:solidFill>
                <a:schemeClr val="tx1"/>
              </a:solidFill>
              <a:effectLst/>
              <a:latin typeface="Calibri" panose="020F0502020204030204" pitchFamily="34" charset="0"/>
              <a:ea typeface="Calibri" panose="020F0502020204030204" pitchFamily="34" charset="0"/>
            </a:endParaRPr>
          </a:p>
          <a:p>
            <a:endParaRPr lang="en-US" dirty="0"/>
          </a:p>
          <a:p>
            <a:endParaRPr lang="en-GB" dirty="0"/>
          </a:p>
        </p:txBody>
      </p:sp>
      <p:sp>
        <p:nvSpPr>
          <p:cNvPr id="3" name="Title 2">
            <a:extLst>
              <a:ext uri="{FF2B5EF4-FFF2-40B4-BE49-F238E27FC236}">
                <a16:creationId xmlns:a16="http://schemas.microsoft.com/office/drawing/2014/main" id="{FE65B8FE-7B6F-F39E-6ED6-C9C81EB63DB7}"/>
              </a:ext>
            </a:extLst>
          </p:cNvPr>
          <p:cNvSpPr>
            <a:spLocks noGrp="1"/>
          </p:cNvSpPr>
          <p:nvPr>
            <p:ph type="title"/>
          </p:nvPr>
        </p:nvSpPr>
        <p:spPr>
          <a:xfrm>
            <a:off x="335360" y="476252"/>
            <a:ext cx="11327997" cy="657003"/>
          </a:xfrm>
        </p:spPr>
        <p:txBody>
          <a:bodyPr/>
          <a:lstStyle/>
          <a:p>
            <a:r>
              <a:rPr lang="en-US" sz="3200" dirty="0"/>
              <a:t>A revised code for the 21</a:t>
            </a:r>
            <a:r>
              <a:rPr lang="en-US" sz="3200" baseline="30000" dirty="0"/>
              <a:t>st</a:t>
            </a:r>
            <a:r>
              <a:rPr lang="en-US" sz="3200" dirty="0"/>
              <a:t> century</a:t>
            </a:r>
            <a:endParaRPr lang="en-GB" sz="3200" dirty="0"/>
          </a:p>
        </p:txBody>
      </p:sp>
      <p:pic>
        <p:nvPicPr>
          <p:cNvPr id="10" name="Picture 9" descr="A group of people standing in a field&#10;&#10;Description automatically generated">
            <a:extLst>
              <a:ext uri="{FF2B5EF4-FFF2-40B4-BE49-F238E27FC236}">
                <a16:creationId xmlns:a16="http://schemas.microsoft.com/office/drawing/2014/main" id="{30CDDF13-8723-C91A-81FD-CBF1C8768B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73" b="5758"/>
          <a:stretch/>
        </p:blipFill>
        <p:spPr>
          <a:xfrm>
            <a:off x="4627736" y="1485352"/>
            <a:ext cx="7464352" cy="4198699"/>
          </a:xfrm>
          <a:prstGeom prst="rect">
            <a:avLst/>
          </a:prstGeom>
          <a:noFill/>
          <a:ln>
            <a:noFill/>
          </a:ln>
          <a:effectLst>
            <a:softEdge rad="112500"/>
          </a:effectLst>
        </p:spPr>
      </p:pic>
    </p:spTree>
    <p:extLst>
      <p:ext uri="{BB962C8B-B14F-4D97-AF65-F5344CB8AC3E}">
        <p14:creationId xmlns:p14="http://schemas.microsoft.com/office/powerpoint/2010/main" val="21771749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A62071-193A-CCA2-3E48-85526E21A9DC}"/>
              </a:ext>
            </a:extLst>
          </p:cNvPr>
          <p:cNvSpPr>
            <a:spLocks noGrp="1"/>
          </p:cNvSpPr>
          <p:nvPr>
            <p:ph type="title"/>
          </p:nvPr>
        </p:nvSpPr>
        <p:spPr>
          <a:xfrm>
            <a:off x="335360" y="476672"/>
            <a:ext cx="11327997" cy="657003"/>
          </a:xfrm>
        </p:spPr>
        <p:txBody>
          <a:bodyPr/>
          <a:lstStyle/>
          <a:p>
            <a:r>
              <a:rPr lang="en-US" sz="3200" dirty="0">
                <a:solidFill>
                  <a:schemeClr val="accent6"/>
                </a:solidFill>
              </a:rPr>
              <a:t>2004: </a:t>
            </a:r>
            <a:r>
              <a:rPr lang="en-US" sz="3200" dirty="0"/>
              <a:t>The code was revised </a:t>
            </a:r>
            <a:r>
              <a:rPr lang="en-GB" sz="3200" dirty="0"/>
              <a:t>and renamed</a:t>
            </a:r>
          </a:p>
        </p:txBody>
      </p:sp>
      <p:pic>
        <p:nvPicPr>
          <p:cNvPr id="4" name="Picture 3">
            <a:extLst>
              <a:ext uri="{FF2B5EF4-FFF2-40B4-BE49-F238E27FC236}">
                <a16:creationId xmlns:a16="http://schemas.microsoft.com/office/drawing/2014/main" id="{64DF7BF8-75C3-F86D-7B5B-93EF54C28C5C}"/>
              </a:ext>
            </a:extLst>
          </p:cNvPr>
          <p:cNvPicPr>
            <a:picLocks noChangeAspect="1"/>
          </p:cNvPicPr>
          <p:nvPr/>
        </p:nvPicPr>
        <p:blipFill>
          <a:blip r:embed="rId2"/>
          <a:stretch>
            <a:fillRect/>
          </a:stretch>
        </p:blipFill>
        <p:spPr>
          <a:xfrm>
            <a:off x="8809826" y="1772816"/>
            <a:ext cx="2254989" cy="4435964"/>
          </a:xfrm>
          <a:prstGeom prst="rect">
            <a:avLst/>
          </a:prstGeom>
        </p:spPr>
      </p:pic>
      <p:sp>
        <p:nvSpPr>
          <p:cNvPr id="6" name="TextBox 5">
            <a:extLst>
              <a:ext uri="{FF2B5EF4-FFF2-40B4-BE49-F238E27FC236}">
                <a16:creationId xmlns:a16="http://schemas.microsoft.com/office/drawing/2014/main" id="{37ACC4DC-05A0-3714-66AC-52ABF0012D57}"/>
              </a:ext>
            </a:extLst>
          </p:cNvPr>
          <p:cNvSpPr txBox="1"/>
          <p:nvPr/>
        </p:nvSpPr>
        <p:spPr>
          <a:xfrm>
            <a:off x="2833162" y="1853257"/>
            <a:ext cx="5904656" cy="4893647"/>
          </a:xfrm>
          <a:prstGeom prst="rect">
            <a:avLst/>
          </a:prstGeom>
          <a:noFill/>
        </p:spPr>
        <p:txBody>
          <a:bodyPr wrap="square">
            <a:spAutoFit/>
          </a:bodyPr>
          <a:lstStyle/>
          <a:p>
            <a:r>
              <a:rPr lang="en-US" sz="2400" b="1" dirty="0">
                <a:solidFill>
                  <a:schemeClr val="accent6"/>
                </a:solidFill>
              </a:rPr>
              <a:t>2004</a:t>
            </a:r>
            <a:r>
              <a:rPr lang="en-US" sz="2400" b="0" dirty="0"/>
              <a:t> – The code was revised </a:t>
            </a:r>
            <a:r>
              <a:rPr lang="en-GB" sz="2400" b="0" dirty="0"/>
              <a:t>and renamed </a:t>
            </a:r>
            <a:r>
              <a:rPr lang="en-GB" sz="2400" b="1" dirty="0"/>
              <a:t>‘</a:t>
            </a:r>
            <a:r>
              <a:rPr lang="en-GB" sz="2400" b="1" dirty="0">
                <a:effectLst/>
              </a:rPr>
              <a:t>The Countryside Code’ </a:t>
            </a:r>
            <a:r>
              <a:rPr lang="en-GB" sz="2400" b="0" dirty="0">
                <a:effectLst/>
              </a:rPr>
              <a:t>and </a:t>
            </a:r>
          </a:p>
          <a:p>
            <a:r>
              <a:rPr lang="en-GB" sz="2400" b="1" dirty="0">
                <a:effectLst/>
              </a:rPr>
              <a:t>‘Y Cod Cefn Gwlad’ </a:t>
            </a:r>
            <a:r>
              <a:rPr lang="en-GB" sz="2400" b="0" dirty="0">
                <a:effectLst/>
              </a:rPr>
              <a:t>in Welsh.</a:t>
            </a:r>
          </a:p>
          <a:p>
            <a:endParaRPr lang="en-GB" sz="2400" dirty="0"/>
          </a:p>
          <a:p>
            <a:r>
              <a:rPr lang="en-US" sz="2400" dirty="0"/>
              <a:t>English and Welsh versions were </a:t>
            </a:r>
            <a:r>
              <a:rPr lang="en-US" sz="2400" b="0" dirty="0"/>
              <a:t>produced.</a:t>
            </a:r>
          </a:p>
          <a:p>
            <a:endParaRPr lang="en-US" sz="2400" dirty="0"/>
          </a:p>
          <a:p>
            <a:r>
              <a:rPr lang="en-US" sz="2400" b="1" dirty="0"/>
              <a:t>Three key themes were introduced:</a:t>
            </a:r>
          </a:p>
          <a:p>
            <a:endParaRPr lang="en-US" sz="2400" b="0" dirty="0"/>
          </a:p>
          <a:p>
            <a:r>
              <a:rPr lang="en-US" sz="2400" b="0" dirty="0"/>
              <a:t>Respect </a:t>
            </a:r>
            <a:r>
              <a:rPr lang="en-US" sz="2400" dirty="0"/>
              <a:t>-</a:t>
            </a:r>
            <a:r>
              <a:rPr lang="en-US" sz="2400" b="0" dirty="0"/>
              <a:t> Protect - Enjoy</a:t>
            </a:r>
          </a:p>
          <a:p>
            <a:endParaRPr lang="en-US" sz="2400" dirty="0"/>
          </a:p>
          <a:p>
            <a:endParaRPr lang="en-US" sz="2400" b="0" dirty="0"/>
          </a:p>
          <a:p>
            <a:endParaRPr lang="en-US" sz="2400" b="0" dirty="0"/>
          </a:p>
        </p:txBody>
      </p:sp>
      <p:grpSp>
        <p:nvGrpSpPr>
          <p:cNvPr id="7" name="Group 6">
            <a:extLst>
              <a:ext uri="{FF2B5EF4-FFF2-40B4-BE49-F238E27FC236}">
                <a16:creationId xmlns:a16="http://schemas.microsoft.com/office/drawing/2014/main" id="{112820B7-8B32-60EB-B57F-B588756F2C5F}"/>
              </a:ext>
            </a:extLst>
          </p:cNvPr>
          <p:cNvGrpSpPr/>
          <p:nvPr/>
        </p:nvGrpSpPr>
        <p:grpSpPr>
          <a:xfrm>
            <a:off x="672659" y="1772816"/>
            <a:ext cx="2088495" cy="4435964"/>
            <a:chOff x="6816080" y="1873356"/>
            <a:chExt cx="2088495" cy="4435964"/>
          </a:xfrm>
        </p:grpSpPr>
        <p:pic>
          <p:nvPicPr>
            <p:cNvPr id="1026" name="Picture 2" descr="Enjoy, respect, protect the countryside with the new Countryside Code -  Moorland Association">
              <a:extLst>
                <a:ext uri="{FF2B5EF4-FFF2-40B4-BE49-F238E27FC236}">
                  <a16:creationId xmlns:a16="http://schemas.microsoft.com/office/drawing/2014/main" id="{FACE1041-DC7A-2DEE-4B41-0E2966746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6080" y="1873356"/>
              <a:ext cx="2088495" cy="4435964"/>
            </a:xfrm>
            <a:prstGeom prst="rect">
              <a:avLst/>
            </a:prstGeom>
            <a:noFill/>
            <a:ln w="28575">
              <a:solidFill>
                <a:srgbClr val="0091A5"/>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0944FDE-F18F-48C9-70C0-318E07E69E72}"/>
                </a:ext>
              </a:extLst>
            </p:cNvPr>
            <p:cNvSpPr/>
            <p:nvPr/>
          </p:nvSpPr>
          <p:spPr>
            <a:xfrm>
              <a:off x="7032104" y="2060848"/>
              <a:ext cx="504056" cy="576064"/>
            </a:xfrm>
            <a:prstGeom prst="rect">
              <a:avLst/>
            </a:prstGeom>
            <a:solidFill>
              <a:srgbClr val="01AFE4"/>
            </a:solidFill>
            <a:ln>
              <a:solidFill>
                <a:srgbClr val="01AF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7316519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BC53C9-2875-0387-B1DC-CE8F09A59C90}"/>
              </a:ext>
            </a:extLst>
          </p:cNvPr>
          <p:cNvSpPr>
            <a:spLocks noGrp="1"/>
          </p:cNvSpPr>
          <p:nvPr>
            <p:ph type="title"/>
          </p:nvPr>
        </p:nvSpPr>
        <p:spPr/>
        <p:txBody>
          <a:bodyPr/>
          <a:lstStyle/>
          <a:p>
            <a:r>
              <a:rPr lang="en-US" sz="3200" dirty="0"/>
              <a:t>2004: The code was promoted with Aardman cartoon characters</a:t>
            </a:r>
            <a:br>
              <a:rPr lang="en-US" sz="3200" dirty="0"/>
            </a:br>
            <a:br>
              <a:rPr lang="en-US" sz="3200" dirty="0"/>
            </a:br>
            <a:endParaRPr lang="en-US" sz="3200" dirty="0"/>
          </a:p>
        </p:txBody>
      </p:sp>
      <p:sp>
        <p:nvSpPr>
          <p:cNvPr id="10" name="TextBox 9"/>
          <p:cNvSpPr txBox="1"/>
          <p:nvPr/>
        </p:nvSpPr>
        <p:spPr>
          <a:xfrm>
            <a:off x="8003728" y="3717032"/>
            <a:ext cx="3431550" cy="1644296"/>
          </a:xfrm>
          <a:prstGeom prst="rect">
            <a:avLst/>
          </a:prstGeom>
          <a:noFill/>
        </p:spPr>
        <p:txBody>
          <a:bodyPr wrap="square" rtlCol="0">
            <a:spAutoFit/>
          </a:bodyPr>
          <a:lstStyle/>
          <a:p>
            <a:pPr marL="457200">
              <a:lnSpc>
                <a:spcPct val="107000"/>
              </a:lnSpc>
              <a:spcAft>
                <a:spcPts val="800"/>
              </a:spcAft>
            </a:pPr>
            <a:r>
              <a:rPr lang="en-GB" sz="2400" dirty="0">
                <a:solidFill>
                  <a:srgbClr val="005541"/>
                </a:solidFill>
                <a:latin typeface="Arial" panose="020B0604020202020204" pitchFamily="34" charset="0"/>
                <a:ea typeface="Calibri" panose="020F0502020204030204" pitchFamily="34" charset="0"/>
                <a:cs typeface="Times New Roman" panose="02020603050405020304" pitchFamily="18" charset="0"/>
              </a:rPr>
              <a:t>Watch the </a:t>
            </a:r>
            <a:r>
              <a:rPr lang="en-GB" sz="2400" b="1" u="sng" dirty="0">
                <a:solidFill>
                  <a:srgbClr val="005541"/>
                </a:solidFill>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2004 Countryside Code film</a:t>
            </a:r>
            <a:r>
              <a:rPr lang="en-GB" sz="2400" b="1" dirty="0">
                <a:solidFill>
                  <a:srgbClr val="005541"/>
                </a:solidFill>
                <a:latin typeface="Arial" panose="020B0604020202020204" pitchFamily="34" charset="0"/>
                <a:ea typeface="Calibri" panose="020F0502020204030204" pitchFamily="34" charset="0"/>
                <a:cs typeface="Times New Roman" panose="02020603050405020304" pitchFamily="18" charset="0"/>
              </a:rPr>
              <a:t> </a:t>
            </a:r>
            <a:r>
              <a:rPr lang="en-GB" sz="2400" dirty="0">
                <a:solidFill>
                  <a:srgbClr val="005541"/>
                </a:solidFill>
                <a:latin typeface="Arial" panose="020B0604020202020204" pitchFamily="34" charset="0"/>
                <a:ea typeface="Calibri" panose="020F0502020204030204" pitchFamily="34" charset="0"/>
                <a:cs typeface="Times New Roman" panose="02020603050405020304" pitchFamily="18" charset="0"/>
              </a:rPr>
              <a:t>by Aardman on YouTube </a:t>
            </a:r>
          </a:p>
        </p:txBody>
      </p:sp>
      <p:pic>
        <p:nvPicPr>
          <p:cNvPr id="9" name="Picture 8" descr="A cartoon character in a field&#10;&#10;Description automatically generated">
            <a:extLst>
              <a:ext uri="{FF2B5EF4-FFF2-40B4-BE49-F238E27FC236}">
                <a16:creationId xmlns:a16="http://schemas.microsoft.com/office/drawing/2014/main" id="{E49E6D9B-73DF-7C87-EF83-FC56331A5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1988840"/>
            <a:ext cx="7344816" cy="3908027"/>
          </a:xfrm>
          <a:prstGeom prst="rect">
            <a:avLst/>
          </a:prstGeom>
          <a:ln w="28575">
            <a:solidFill>
              <a:srgbClr val="0091A5"/>
            </a:solidFill>
          </a:ln>
        </p:spPr>
      </p:pic>
      <p:pic>
        <p:nvPicPr>
          <p:cNvPr id="11" name="Graphic 10" descr="Clapper board outline">
            <a:extLst>
              <a:ext uri="{FF2B5EF4-FFF2-40B4-BE49-F238E27FC236}">
                <a16:creationId xmlns:a16="http://schemas.microsoft.com/office/drawing/2014/main" id="{AFD5EFAB-3322-81B7-6119-7903CEA944B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35776" y="2386816"/>
            <a:ext cx="1224136" cy="1224136"/>
          </a:xfrm>
          <a:prstGeom prst="rect">
            <a:avLst/>
          </a:prstGeom>
        </p:spPr>
      </p:pic>
    </p:spTree>
    <p:extLst>
      <p:ext uri="{BB962C8B-B14F-4D97-AF65-F5344CB8AC3E}">
        <p14:creationId xmlns:p14="http://schemas.microsoft.com/office/powerpoint/2010/main" val="2297317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B3F57B-B9BE-9299-831D-335E9A101892}"/>
              </a:ext>
            </a:extLst>
          </p:cNvPr>
          <p:cNvSpPr>
            <a:spLocks noGrp="1"/>
          </p:cNvSpPr>
          <p:nvPr>
            <p:ph idx="1"/>
          </p:nvPr>
        </p:nvSpPr>
        <p:spPr>
          <a:xfrm>
            <a:off x="431800" y="1166738"/>
            <a:ext cx="6960343" cy="4896396"/>
          </a:xfrm>
        </p:spPr>
        <p:txBody>
          <a:bodyPr/>
          <a:lstStyle/>
          <a:p>
            <a:r>
              <a:rPr lang="en-GB" sz="2400" b="0" dirty="0">
                <a:solidFill>
                  <a:schemeClr val="tx1"/>
                </a:solidFill>
              </a:rPr>
              <a:t>In 2006, </a:t>
            </a:r>
            <a:r>
              <a:rPr lang="en-GB" sz="2400" b="0" dirty="0">
                <a:solidFill>
                  <a:schemeClr val="tx1"/>
                </a:solidFill>
                <a:effectLst/>
                <a:latin typeface="Arial" panose="020B0604020202020204" pitchFamily="34" charset="0"/>
                <a:ea typeface="Calibri" panose="020F0502020204030204" pitchFamily="34" charset="0"/>
              </a:rPr>
              <a:t>Natural England was formed and took the place of the Countryside Commission in England.</a:t>
            </a:r>
          </a:p>
          <a:p>
            <a:endParaRPr lang="en-GB" sz="2400" b="0" dirty="0">
              <a:solidFill>
                <a:schemeClr val="tx1"/>
              </a:solidFill>
              <a:ea typeface="Calibri" panose="020F0502020204030204" pitchFamily="34" charset="0"/>
            </a:endParaRPr>
          </a:p>
          <a:p>
            <a:endParaRPr lang="en-GB" sz="2400" b="0" dirty="0">
              <a:solidFill>
                <a:schemeClr val="tx1"/>
              </a:solidFill>
              <a:effectLst/>
              <a:latin typeface="Calibri" panose="020F0502020204030204" pitchFamily="34" charset="0"/>
              <a:ea typeface="Calibri" panose="020F0502020204030204" pitchFamily="34" charset="0"/>
            </a:endParaRPr>
          </a:p>
          <a:p>
            <a:r>
              <a:rPr lang="en-GB" sz="2400" b="0" dirty="0">
                <a:solidFill>
                  <a:schemeClr val="tx1"/>
                </a:solidFill>
                <a:effectLst/>
                <a:latin typeface="Arial" panose="020B0604020202020204" pitchFamily="34" charset="0"/>
                <a:ea typeface="Calibri" panose="020F0502020204030204" pitchFamily="34" charset="0"/>
              </a:rPr>
              <a:t> </a:t>
            </a:r>
          </a:p>
          <a:p>
            <a:endParaRPr lang="en-GB" sz="2400" b="0" dirty="0">
              <a:solidFill>
                <a:schemeClr val="tx1"/>
              </a:solidFill>
              <a:ea typeface="Calibri" panose="020F0502020204030204" pitchFamily="34" charset="0"/>
            </a:endParaRPr>
          </a:p>
          <a:p>
            <a:endParaRPr lang="en-GB" sz="1000" b="0" dirty="0">
              <a:solidFill>
                <a:schemeClr val="tx1"/>
              </a:solidFill>
              <a:effectLst/>
              <a:latin typeface="Calibri" panose="020F0502020204030204" pitchFamily="34" charset="0"/>
              <a:ea typeface="Calibri" panose="020F0502020204030204" pitchFamily="34" charset="0"/>
            </a:endParaRPr>
          </a:p>
          <a:p>
            <a:r>
              <a:rPr lang="en-GB" sz="2400" b="0" dirty="0">
                <a:solidFill>
                  <a:schemeClr val="tx1"/>
                </a:solidFill>
                <a:effectLst/>
                <a:latin typeface="Arial" panose="020B0604020202020204" pitchFamily="34" charset="0"/>
                <a:ea typeface="Calibri" panose="020F0502020204030204" pitchFamily="34" charset="0"/>
              </a:rPr>
              <a:t>Both the Countryside Council </a:t>
            </a:r>
            <a:r>
              <a:rPr lang="en-GB" sz="2400" b="0" dirty="0">
                <a:solidFill>
                  <a:schemeClr val="tx1"/>
                </a:solidFill>
                <a:ea typeface="Calibri" panose="020F0502020204030204" pitchFamily="34" charset="0"/>
              </a:rPr>
              <a:t>for Wales and Natural England </a:t>
            </a:r>
            <a:r>
              <a:rPr lang="en-GB" sz="2400" b="0" dirty="0">
                <a:solidFill>
                  <a:schemeClr val="tx1"/>
                </a:solidFill>
                <a:effectLst/>
                <a:latin typeface="Arial" panose="020B0604020202020204" pitchFamily="34" charset="0"/>
                <a:ea typeface="Calibri" panose="020F0502020204030204" pitchFamily="34" charset="0"/>
              </a:rPr>
              <a:t>took over the management of the Countryside Code in their respective countries. </a:t>
            </a:r>
            <a:endParaRPr lang="en-GB" sz="2400" b="0" dirty="0">
              <a:solidFill>
                <a:schemeClr val="tx1"/>
              </a:solidFill>
              <a:effectLst/>
              <a:latin typeface="Calibri" panose="020F0502020204030204" pitchFamily="34" charset="0"/>
              <a:ea typeface="Calibri" panose="020F0502020204030204" pitchFamily="34" charset="0"/>
            </a:endParaRPr>
          </a:p>
          <a:p>
            <a:endParaRPr lang="en-GB" dirty="0"/>
          </a:p>
        </p:txBody>
      </p:sp>
      <p:sp>
        <p:nvSpPr>
          <p:cNvPr id="3" name="Title 2">
            <a:extLst>
              <a:ext uri="{FF2B5EF4-FFF2-40B4-BE49-F238E27FC236}">
                <a16:creationId xmlns:a16="http://schemas.microsoft.com/office/drawing/2014/main" id="{95C87908-5875-CD1B-3734-266FBB6BC388}"/>
              </a:ext>
            </a:extLst>
          </p:cNvPr>
          <p:cNvSpPr>
            <a:spLocks noGrp="1"/>
          </p:cNvSpPr>
          <p:nvPr>
            <p:ph type="title"/>
          </p:nvPr>
        </p:nvSpPr>
        <p:spPr/>
        <p:txBody>
          <a:bodyPr/>
          <a:lstStyle/>
          <a:p>
            <a:r>
              <a:rPr lang="en-GB" sz="2900" dirty="0">
                <a:latin typeface="+mj-lt"/>
              </a:rPr>
              <a:t>2006: </a:t>
            </a:r>
            <a:r>
              <a:rPr lang="en-GB" sz="2900">
                <a:latin typeface="+mj-lt"/>
              </a:rPr>
              <a:t>Natural England was </a:t>
            </a:r>
            <a:r>
              <a:rPr lang="en-GB" sz="2900" dirty="0">
                <a:latin typeface="+mj-lt"/>
              </a:rPr>
              <a:t>formed</a:t>
            </a:r>
            <a:endParaRPr lang="en-GB" sz="2900" dirty="0"/>
          </a:p>
        </p:txBody>
      </p:sp>
      <p:pic>
        <p:nvPicPr>
          <p:cNvPr id="1026" name="Picture 2" descr="Natural England - Agricology">
            <a:extLst>
              <a:ext uri="{FF2B5EF4-FFF2-40B4-BE49-F238E27FC236}">
                <a16:creationId xmlns:a16="http://schemas.microsoft.com/office/drawing/2014/main" id="{305C99E9-218D-E1E7-A95A-9F97A0D06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1" y="2492896"/>
            <a:ext cx="1379984" cy="13799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wo people walking on a path&#10;&#10;Description automatically generated">
            <a:extLst>
              <a:ext uri="{FF2B5EF4-FFF2-40B4-BE49-F238E27FC236}">
                <a16:creationId xmlns:a16="http://schemas.microsoft.com/office/drawing/2014/main" id="{81DB8ED4-7499-DAB5-AE21-6B2B72842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521201" y="1189905"/>
            <a:ext cx="6661755" cy="4441170"/>
          </a:xfrm>
          <a:prstGeom prst="rect">
            <a:avLst/>
          </a:prstGeom>
          <a:ln w="28575">
            <a:solidFill>
              <a:srgbClr val="0091A5"/>
            </a:solidFill>
          </a:ln>
        </p:spPr>
      </p:pic>
    </p:spTree>
    <p:extLst>
      <p:ext uri="{BB962C8B-B14F-4D97-AF65-F5344CB8AC3E}">
        <p14:creationId xmlns:p14="http://schemas.microsoft.com/office/powerpoint/2010/main" val="2780192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ollage of images of people walking and walking&#10;&#10;Description automatically generated">
            <a:extLst>
              <a:ext uri="{FF2B5EF4-FFF2-40B4-BE49-F238E27FC236}">
                <a16:creationId xmlns:a16="http://schemas.microsoft.com/office/drawing/2014/main" id="{B757DB5D-ADC9-94D0-32E5-F9F2B5FD2F87}"/>
              </a:ext>
            </a:extLst>
          </p:cNvPr>
          <p:cNvPicPr>
            <a:picLocks noChangeAspect="1"/>
          </p:cNvPicPr>
          <p:nvPr/>
        </p:nvPicPr>
        <p:blipFill rotWithShape="1">
          <a:blip r:embed="rId2">
            <a:extLst>
              <a:ext uri="{28A0092B-C50C-407E-A947-70E740481C1C}">
                <a14:useLocalDpi xmlns:a14="http://schemas.microsoft.com/office/drawing/2010/main" val="0"/>
              </a:ext>
            </a:extLst>
          </a:blip>
          <a:srcRect t="58145"/>
          <a:stretch/>
        </p:blipFill>
        <p:spPr>
          <a:xfrm>
            <a:off x="8112224" y="116632"/>
            <a:ext cx="3733359" cy="1377576"/>
          </a:xfrm>
          <a:prstGeom prst="rect">
            <a:avLst/>
          </a:prstGeom>
          <a:ln w="28575">
            <a:solidFill>
              <a:srgbClr val="0091A5"/>
            </a:solidFill>
          </a:ln>
        </p:spPr>
      </p:pic>
      <p:sp>
        <p:nvSpPr>
          <p:cNvPr id="3" name="Title 2">
            <a:extLst>
              <a:ext uri="{FF2B5EF4-FFF2-40B4-BE49-F238E27FC236}">
                <a16:creationId xmlns:a16="http://schemas.microsoft.com/office/drawing/2014/main" id="{E4BC53C9-2875-0387-B1DC-CE8F09A59C90}"/>
              </a:ext>
            </a:extLst>
          </p:cNvPr>
          <p:cNvSpPr>
            <a:spLocks noGrp="1"/>
          </p:cNvSpPr>
          <p:nvPr>
            <p:ph type="title"/>
          </p:nvPr>
        </p:nvSpPr>
        <p:spPr>
          <a:xfrm>
            <a:off x="335360" y="476252"/>
            <a:ext cx="11327997" cy="657003"/>
          </a:xfrm>
        </p:spPr>
        <p:txBody>
          <a:bodyPr/>
          <a:lstStyle/>
          <a:p>
            <a:r>
              <a:rPr lang="en-US" sz="3200" dirty="0"/>
              <a:t>A family of Codes</a:t>
            </a:r>
          </a:p>
        </p:txBody>
      </p:sp>
      <p:sp>
        <p:nvSpPr>
          <p:cNvPr id="6" name="Content Placeholder 1"/>
          <p:cNvSpPr>
            <a:spLocks noGrp="1"/>
          </p:cNvSpPr>
          <p:nvPr>
            <p:ph idx="1"/>
          </p:nvPr>
        </p:nvSpPr>
        <p:spPr>
          <a:xfrm>
            <a:off x="2639616" y="2995934"/>
            <a:ext cx="5184576" cy="2721317"/>
          </a:xfrm>
        </p:spPr>
        <p:txBody>
          <a:bodyPr/>
          <a:lstStyle/>
          <a:p>
            <a:r>
              <a:rPr lang="en-GB" sz="2400" dirty="0">
                <a:solidFill>
                  <a:schemeClr val="accent6"/>
                </a:solidFill>
                <a:effectLst/>
                <a:latin typeface="Arial" panose="020B0604020202020204" pitchFamily="34" charset="0"/>
                <a:ea typeface="Calibri" panose="020F0502020204030204" pitchFamily="34" charset="0"/>
                <a:cs typeface="Times New Roman" panose="02020603050405020304" pitchFamily="18" charset="0"/>
              </a:rPr>
              <a:t>2013: </a:t>
            </a:r>
            <a:r>
              <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Natural Resources Wales (NRW) was formed, replacing the Countryside Council for Wales, Forestry Commission Wales and Environment Agency Wales. </a:t>
            </a:r>
            <a:r>
              <a:rPr lang="en-GB" sz="2400" b="0" dirty="0">
                <a:solidFill>
                  <a:schemeClr val="tx1"/>
                </a:solidFill>
                <a:effectLst/>
                <a:latin typeface="Arial" panose="020B0604020202020204" pitchFamily="34" charset="0"/>
                <a:ea typeface="Times New Roman" panose="02020603050405020304" pitchFamily="18" charset="0"/>
              </a:rPr>
              <a:t>NRW expanded the </a:t>
            </a:r>
            <a:r>
              <a:rPr lang="en-GB" sz="2400" dirty="0">
                <a:solidFill>
                  <a:srgbClr val="005541"/>
                </a:solidFill>
                <a:effectLst/>
                <a:latin typeface="Arial" panose="020B0604020202020204" pitchFamily="34" charset="0"/>
                <a:ea typeface="Times New Roman" panose="02020603050405020304" pitchFamily="18" charset="0"/>
                <a:hlinkClick r:id="rId3">
                  <a:extLst>
                    <a:ext uri="{A12FA001-AC4F-418D-AE19-62706E023703}">
                      <ahyp:hlinkClr xmlns:ahyp="http://schemas.microsoft.com/office/drawing/2018/hyperlinkcolor" val="tx"/>
                    </a:ext>
                  </a:extLst>
                </a:hlinkClick>
              </a:rPr>
              <a:t>family of codes</a:t>
            </a:r>
            <a:r>
              <a:rPr lang="en-GB" sz="2400" b="0" dirty="0">
                <a:solidFill>
                  <a:schemeClr val="tx1"/>
                </a:solidFill>
                <a:ea typeface="Times New Roman" panose="02020603050405020304" pitchFamily="18" charset="0"/>
              </a:rPr>
              <a:t> wit</a:t>
            </a:r>
            <a:r>
              <a:rPr lang="en-GB" sz="2400" b="0" dirty="0">
                <a:solidFill>
                  <a:schemeClr val="tx1"/>
                </a:solidFill>
                <a:effectLst/>
                <a:latin typeface="Arial" panose="020B0604020202020204" pitchFamily="34" charset="0"/>
                <a:ea typeface="Times New Roman" panose="02020603050405020304" pitchFamily="18" charset="0"/>
              </a:rPr>
              <a:t>h the Wild Swimming Code, the Angling Code, the Canoeing Code and the Waterside Code.</a:t>
            </a:r>
            <a:endPar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sz="2400" b="0" dirty="0">
              <a:solidFill>
                <a:schemeClr val="tx1"/>
              </a:solidFill>
              <a:ea typeface="Calibri" panose="020F0502020204030204" pitchFamily="34" charset="0"/>
              <a:cs typeface="Times New Roman" panose="02020603050405020304" pitchFamily="18" charset="0"/>
            </a:endParaRPr>
          </a:p>
          <a:p>
            <a:endParaRPr lang="en-US" sz="2400" b="0" dirty="0">
              <a:solidFill>
                <a:srgbClr val="005541"/>
              </a:solidFill>
            </a:endParaRPr>
          </a:p>
          <a:p>
            <a:endParaRPr lang="en-US" sz="2400" b="0" dirty="0">
              <a:solidFill>
                <a:srgbClr val="005541"/>
              </a:solidFill>
            </a:endParaRPr>
          </a:p>
          <a:p>
            <a:r>
              <a:rPr lang="en-US" dirty="0"/>
              <a:t> </a:t>
            </a:r>
          </a:p>
          <a:p>
            <a:endParaRPr lang="en-US" dirty="0"/>
          </a:p>
        </p:txBody>
      </p:sp>
      <p:sp>
        <p:nvSpPr>
          <p:cNvPr id="9" name="Content Placeholder 1">
            <a:extLst>
              <a:ext uri="{FF2B5EF4-FFF2-40B4-BE49-F238E27FC236}">
                <a16:creationId xmlns:a16="http://schemas.microsoft.com/office/drawing/2014/main" id="{7DF4A8A5-E4DC-F466-56B0-77AC2631F410}"/>
              </a:ext>
            </a:extLst>
          </p:cNvPr>
          <p:cNvSpPr txBox="1">
            <a:spLocks/>
          </p:cNvSpPr>
          <p:nvPr/>
        </p:nvSpPr>
        <p:spPr>
          <a:xfrm>
            <a:off x="293749" y="1265941"/>
            <a:ext cx="7685331" cy="2871809"/>
          </a:xfrm>
          <a:prstGeom prst="rect">
            <a:avLst/>
          </a:prstGeom>
        </p:spPr>
        <p:txBody>
          <a:bodyPr>
            <a:noAutofit/>
          </a:bodyPr>
          <a:lstStyle>
            <a:lvl1pPr marL="0" indent="0" algn="l" defTabSz="914400" rtl="0" eaLnBrk="1" latinLnBrk="0" hangingPunct="1">
              <a:spcBef>
                <a:spcPct val="20000"/>
              </a:spcBef>
              <a:buFontTx/>
              <a:buNone/>
              <a:defRPr sz="1800" b="1" i="0" kern="1200">
                <a:solidFill>
                  <a:srgbClr val="0091A5"/>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ct val="20000"/>
              </a:spcBef>
              <a:buFontTx/>
              <a:buNone/>
              <a:defRPr sz="1800" b="0" i="0" kern="1200">
                <a:solidFill>
                  <a:schemeClr val="tx1"/>
                </a:solidFill>
                <a:latin typeface="Arial" panose="020B0604020202020204" pitchFamily="34" charset="0"/>
                <a:ea typeface="+mn-ea"/>
                <a:cs typeface="Arial" panose="020B0604020202020204" pitchFamily="34" charset="0"/>
              </a:defRPr>
            </a:lvl2pPr>
            <a:lvl3pPr marL="266700" indent="-266700" algn="l" defTabSz="914400" rtl="0" eaLnBrk="1" latinLnBrk="0" hangingPunct="1">
              <a:spcBef>
                <a:spcPct val="20000"/>
              </a:spcBef>
              <a:buFont typeface="Arial" pitchFamily="34" charset="0"/>
              <a:buChar char="•"/>
              <a:defRPr sz="1800" b="0" i="0" kern="1200">
                <a:solidFill>
                  <a:schemeClr val="tx1"/>
                </a:solidFill>
                <a:latin typeface="Arial" panose="020B0604020202020204" pitchFamily="34" charset="0"/>
                <a:ea typeface="+mn-ea"/>
                <a:cs typeface="Arial" panose="020B0604020202020204" pitchFamily="34" charset="0"/>
              </a:defRPr>
            </a:lvl3pPr>
            <a:lvl4pPr marL="542925" indent="-276225" algn="l" defTabSz="914400" rtl="0" eaLnBrk="1" latinLnBrk="0" hangingPunct="1">
              <a:spcBef>
                <a:spcPct val="20000"/>
              </a:spcBef>
              <a:buFont typeface="Arial"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809625" indent="-266700" algn="l" defTabSz="914400" rtl="0" eaLnBrk="1" latinLnBrk="0" hangingPunct="1">
              <a:spcBef>
                <a:spcPct val="20000"/>
              </a:spcBef>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400" dirty="0">
                <a:solidFill>
                  <a:schemeClr val="accent6"/>
                </a:solidFill>
                <a:ea typeface="Calibri" panose="020F0502020204030204" pitchFamily="34" charset="0"/>
                <a:cs typeface="Times New Roman" panose="02020603050405020304" pitchFamily="18" charset="0"/>
              </a:rPr>
              <a:t>2010: </a:t>
            </a:r>
            <a:r>
              <a:rPr lang="en-GB" sz="2400" b="0" dirty="0">
                <a:solidFill>
                  <a:schemeClr val="tx1"/>
                </a:solidFill>
                <a:latin typeface="+mn-lt"/>
                <a:ea typeface="Times New Roman" panose="02020603050405020304" pitchFamily="18" charset="0"/>
                <a:cs typeface="Calibri" panose="020F0502020204030204" pitchFamily="34" charset="0"/>
              </a:rPr>
              <a:t>The Countryside Council for Wales started to develop codes for specific activities and audiences. The Dog Walking Code and the Trail Users Code were introduced.</a:t>
            </a:r>
            <a:endParaRPr lang="en-US" sz="2400" b="0" dirty="0">
              <a:solidFill>
                <a:srgbClr val="005541"/>
              </a:solidFill>
            </a:endParaRPr>
          </a:p>
          <a:p>
            <a:r>
              <a:rPr lang="en-US" dirty="0"/>
              <a:t> </a:t>
            </a:r>
          </a:p>
          <a:p>
            <a:endParaRPr lang="en-US" dirty="0"/>
          </a:p>
        </p:txBody>
      </p:sp>
      <p:grpSp>
        <p:nvGrpSpPr>
          <p:cNvPr id="11" name="Group 10">
            <a:extLst>
              <a:ext uri="{FF2B5EF4-FFF2-40B4-BE49-F238E27FC236}">
                <a16:creationId xmlns:a16="http://schemas.microsoft.com/office/drawing/2014/main" id="{ACD077B2-83B8-A572-7BB0-155D649F6A99}"/>
              </a:ext>
            </a:extLst>
          </p:cNvPr>
          <p:cNvGrpSpPr/>
          <p:nvPr/>
        </p:nvGrpSpPr>
        <p:grpSpPr>
          <a:xfrm>
            <a:off x="8082440" y="1700808"/>
            <a:ext cx="3815811" cy="5059427"/>
            <a:chOff x="7491827" y="-823564"/>
            <a:chExt cx="3603566" cy="4082535"/>
          </a:xfrm>
        </p:grpSpPr>
        <p:pic>
          <p:nvPicPr>
            <p:cNvPr id="12" name="Picture 11" descr="A collage of images of people in different activities&#10;&#10;Description automatically generated">
              <a:extLst>
                <a:ext uri="{FF2B5EF4-FFF2-40B4-BE49-F238E27FC236}">
                  <a16:creationId xmlns:a16="http://schemas.microsoft.com/office/drawing/2014/main" id="{25CED4EF-BBBE-D2B4-68D2-EDDF0CC5DC69}"/>
                </a:ext>
              </a:extLst>
            </p:cNvPr>
            <p:cNvPicPr>
              <a:picLocks noChangeAspect="1"/>
            </p:cNvPicPr>
            <p:nvPr/>
          </p:nvPicPr>
          <p:blipFill rotWithShape="1">
            <a:blip r:embed="rId4">
              <a:extLst>
                <a:ext uri="{28A0092B-C50C-407E-A947-70E740481C1C}">
                  <a14:useLocalDpi xmlns:a14="http://schemas.microsoft.com/office/drawing/2010/main" val="0"/>
                </a:ext>
              </a:extLst>
            </a:blip>
            <a:srcRect t="1618" b="51238"/>
            <a:stretch/>
          </p:blipFill>
          <p:spPr>
            <a:xfrm>
              <a:off x="7501690" y="-823564"/>
              <a:ext cx="3569220" cy="1315864"/>
            </a:xfrm>
            <a:prstGeom prst="rect">
              <a:avLst/>
            </a:prstGeom>
            <a:ln w="28575">
              <a:solidFill>
                <a:srgbClr val="0091A5"/>
              </a:solidFill>
            </a:ln>
          </p:spPr>
        </p:pic>
        <p:pic>
          <p:nvPicPr>
            <p:cNvPr id="13" name="Picture 12" descr="A collage of images of people walking and walking&#10;&#10;Description automatically generated">
              <a:extLst>
                <a:ext uri="{FF2B5EF4-FFF2-40B4-BE49-F238E27FC236}">
                  <a16:creationId xmlns:a16="http://schemas.microsoft.com/office/drawing/2014/main" id="{A6AC65BD-8F71-F2F4-8C02-448332FF0809}"/>
                </a:ext>
              </a:extLst>
            </p:cNvPr>
            <p:cNvPicPr>
              <a:picLocks noChangeAspect="1"/>
            </p:cNvPicPr>
            <p:nvPr/>
          </p:nvPicPr>
          <p:blipFill rotWithShape="1">
            <a:blip r:embed="rId2">
              <a:extLst>
                <a:ext uri="{28A0092B-C50C-407E-A947-70E740481C1C}">
                  <a14:useLocalDpi xmlns:a14="http://schemas.microsoft.com/office/drawing/2010/main" val="0"/>
                </a:ext>
              </a:extLst>
            </a:blip>
            <a:srcRect t="983" b="51240"/>
            <a:stretch/>
          </p:blipFill>
          <p:spPr>
            <a:xfrm>
              <a:off x="7491827" y="1925450"/>
              <a:ext cx="3603566" cy="1333521"/>
            </a:xfrm>
            <a:prstGeom prst="rect">
              <a:avLst/>
            </a:prstGeom>
            <a:ln w="28575">
              <a:solidFill>
                <a:srgbClr val="0091A5"/>
              </a:solidFill>
            </a:ln>
          </p:spPr>
        </p:pic>
      </p:grpSp>
      <p:pic>
        <p:nvPicPr>
          <p:cNvPr id="15" name="Picture 14" descr="A collage of images of people in different activities&#10;&#10;Description automatically generated">
            <a:extLst>
              <a:ext uri="{FF2B5EF4-FFF2-40B4-BE49-F238E27FC236}">
                <a16:creationId xmlns:a16="http://schemas.microsoft.com/office/drawing/2014/main" id="{8CC21A2A-D8FB-3728-39FB-45D695FEE0FF}"/>
              </a:ext>
            </a:extLst>
          </p:cNvPr>
          <p:cNvPicPr>
            <a:picLocks noChangeAspect="1"/>
          </p:cNvPicPr>
          <p:nvPr/>
        </p:nvPicPr>
        <p:blipFill rotWithShape="1">
          <a:blip r:embed="rId4">
            <a:extLst>
              <a:ext uri="{28A0092B-C50C-407E-A947-70E740481C1C}">
                <a14:useLocalDpi xmlns:a14="http://schemas.microsoft.com/office/drawing/2010/main" val="0"/>
              </a:ext>
            </a:extLst>
          </a:blip>
          <a:srcRect t="53726"/>
          <a:stretch/>
        </p:blipFill>
        <p:spPr>
          <a:xfrm>
            <a:off x="8082440" y="3501008"/>
            <a:ext cx="3779442" cy="1423266"/>
          </a:xfrm>
          <a:prstGeom prst="rect">
            <a:avLst/>
          </a:prstGeom>
          <a:ln w="28575">
            <a:solidFill>
              <a:srgbClr val="0091A5"/>
            </a:solidFill>
          </a:ln>
        </p:spPr>
      </p:pic>
      <p:pic>
        <p:nvPicPr>
          <p:cNvPr id="2050" name="Picture 2" descr="Natural Resources Wales">
            <a:extLst>
              <a:ext uri="{FF2B5EF4-FFF2-40B4-BE49-F238E27FC236}">
                <a16:creationId xmlns:a16="http://schemas.microsoft.com/office/drawing/2014/main" id="{8D72FB17-3763-E0C2-2B7E-ADF78BC4B8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358" y="2491584"/>
            <a:ext cx="3552081" cy="251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317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FADBCC-80DD-1D9C-8786-28968BEC2BFD}"/>
              </a:ext>
            </a:extLst>
          </p:cNvPr>
          <p:cNvSpPr>
            <a:spLocks noGrp="1"/>
          </p:cNvSpPr>
          <p:nvPr>
            <p:ph idx="1"/>
          </p:nvPr>
        </p:nvSpPr>
        <p:spPr>
          <a:xfrm>
            <a:off x="3431704" y="1088290"/>
            <a:ext cx="12192000" cy="4896396"/>
          </a:xfrm>
        </p:spPr>
        <p:txBody>
          <a:bodyPr/>
          <a:lstStyle/>
          <a:p>
            <a:r>
              <a:rPr lang="en-GB" sz="6000" dirty="0">
                <a:ea typeface="Calibri" panose="020F0502020204030204" pitchFamily="34" charset="0"/>
                <a:cs typeface="Times New Roman" panose="02020603050405020304" pitchFamily="18" charset="0"/>
              </a:rPr>
              <a:t>What is the </a:t>
            </a:r>
          </a:p>
          <a:p>
            <a:r>
              <a:rPr lang="en-GB" sz="6000" dirty="0">
                <a:ea typeface="Calibri" panose="020F0502020204030204" pitchFamily="34" charset="0"/>
                <a:cs typeface="Times New Roman" panose="02020603050405020304" pitchFamily="18" charset="0"/>
              </a:rPr>
              <a:t>Countryside Code?</a:t>
            </a:r>
            <a:br>
              <a:rPr lang="en-GB" sz="6000" dirty="0">
                <a:latin typeface="Times New Roman" panose="02020603050405020304" pitchFamily="18" charset="0"/>
                <a:ea typeface="Calibri" panose="020F0502020204030204" pitchFamily="34" charset="0"/>
              </a:rPr>
            </a:br>
            <a:endParaRPr lang="en-GB" sz="6000" dirty="0"/>
          </a:p>
        </p:txBody>
      </p:sp>
      <p:pic>
        <p:nvPicPr>
          <p:cNvPr id="10" name="Graphic 9" descr="Thought outline">
            <a:extLst>
              <a:ext uri="{FF2B5EF4-FFF2-40B4-BE49-F238E27FC236}">
                <a16:creationId xmlns:a16="http://schemas.microsoft.com/office/drawing/2014/main" id="{9C2B0133-0E1F-1F17-37ED-A01359BD7B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08368" y="4365104"/>
            <a:ext cx="2567856" cy="2567856"/>
          </a:xfrm>
          <a:prstGeom prst="rect">
            <a:avLst/>
          </a:prstGeom>
        </p:spPr>
      </p:pic>
      <p:pic>
        <p:nvPicPr>
          <p:cNvPr id="1028" name="Picture 4" descr="Countryside code logo - Run Wales">
            <a:extLst>
              <a:ext uri="{FF2B5EF4-FFF2-40B4-BE49-F238E27FC236}">
                <a16:creationId xmlns:a16="http://schemas.microsoft.com/office/drawing/2014/main" id="{D9381E44-243E-BFB7-E6B8-30CAC34D0A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352" y="764704"/>
            <a:ext cx="2771784" cy="2771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0657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9197B6-BE92-D745-47F6-6CED06057924}"/>
              </a:ext>
            </a:extLst>
          </p:cNvPr>
          <p:cNvSpPr>
            <a:spLocks noGrp="1"/>
          </p:cNvSpPr>
          <p:nvPr>
            <p:ph idx="1"/>
          </p:nvPr>
        </p:nvSpPr>
        <p:spPr>
          <a:xfrm>
            <a:off x="457200" y="1350359"/>
            <a:ext cx="11328400" cy="4896396"/>
          </a:xfrm>
        </p:spPr>
        <p:txBody>
          <a:bodyPr/>
          <a:lstStyle/>
          <a:p>
            <a:r>
              <a:rPr lang="en-US" sz="2400" dirty="0">
                <a:solidFill>
                  <a:schemeClr val="accent2"/>
                </a:solidFill>
              </a:rPr>
              <a:t>2019: </a:t>
            </a:r>
            <a:r>
              <a:rPr lang="en-US" sz="2400" b="0" dirty="0">
                <a:solidFill>
                  <a:schemeClr val="tx1"/>
                </a:solidFill>
              </a:rPr>
              <a:t>NRW launched a suite of bilingual animations to promote the codes online.</a:t>
            </a:r>
          </a:p>
          <a:p>
            <a:endParaRPr lang="en-US" sz="2400" b="0" dirty="0">
              <a:solidFill>
                <a:schemeClr val="tx1"/>
              </a:solidFill>
            </a:endParaRPr>
          </a:p>
          <a:p>
            <a:pPr algn="r"/>
            <a:r>
              <a:rPr lang="en-GB" sz="2400" b="0" dirty="0">
                <a:solidFill>
                  <a:schemeClr val="tx1"/>
                </a:solidFill>
                <a:effectLst/>
                <a:latin typeface="+mn-lt"/>
                <a:ea typeface="Calibri" panose="020F0502020204030204" pitchFamily="34" charset="0"/>
                <a:cs typeface="Times New Roman" panose="02020603050405020304" pitchFamily="18" charset="0"/>
              </a:rPr>
              <a:t>Available on </a:t>
            </a:r>
            <a:r>
              <a:rPr lang="en-GB" sz="2400" dirty="0">
                <a:solidFill>
                  <a:srgbClr val="005541"/>
                </a:solidFill>
                <a:effectLst/>
                <a:latin typeface="+mn-lt"/>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YouTube</a:t>
            </a:r>
            <a:r>
              <a:rPr lang="en-GB" sz="2400" dirty="0">
                <a:solidFill>
                  <a:srgbClr val="1F5243"/>
                </a:solidFill>
                <a:effectLst/>
                <a:latin typeface="+mn-lt"/>
                <a:ea typeface="Calibri" panose="020F0502020204030204" pitchFamily="34" charset="0"/>
                <a:cs typeface="Times New Roman" panose="02020603050405020304" pitchFamily="18" charset="0"/>
              </a:rPr>
              <a:t> </a:t>
            </a:r>
            <a:r>
              <a:rPr lang="en-GB" sz="2400" dirty="0">
                <a:solidFill>
                  <a:schemeClr val="accent1"/>
                </a:solidFill>
                <a:effectLst/>
                <a:latin typeface="Arial" panose="020B0604020202020204" pitchFamily="34" charset="0"/>
                <a:ea typeface="Calibri" panose="020F0502020204030204" pitchFamily="34" charset="0"/>
                <a:cs typeface="Times New Roman" panose="02020603050405020304" pitchFamily="18" charset="0"/>
              </a:rPr>
              <a:t>*</a:t>
            </a:r>
          </a:p>
          <a:p>
            <a:pPr algn="r"/>
            <a:endParaRPr lang="en-GB" sz="2400" b="0" dirty="0">
              <a:solidFill>
                <a:schemeClr val="accent1"/>
              </a:solidFill>
              <a:cs typeface="Times New Roman" panose="02020603050405020304" pitchFamily="18" charset="0"/>
            </a:endParaRPr>
          </a:p>
          <a:p>
            <a:pPr algn="r"/>
            <a:r>
              <a:rPr lang="en-GB" sz="2400" b="0" dirty="0">
                <a:solidFill>
                  <a:schemeClr val="tx1"/>
                </a:solidFill>
                <a:cs typeface="Times New Roman" panose="02020603050405020304" pitchFamily="18" charset="0"/>
              </a:rPr>
              <a:t>Length: Various</a:t>
            </a:r>
            <a:endParaRPr lang="en-US" sz="2400" b="0" dirty="0">
              <a:solidFill>
                <a:schemeClr val="tx1"/>
              </a:solidFill>
            </a:endParaRPr>
          </a:p>
          <a:p>
            <a:endParaRPr lang="en-GB" sz="1800" b="0" dirty="0">
              <a:solidFill>
                <a:srgbClr val="005541"/>
              </a:solidFill>
              <a:effectLst/>
              <a:latin typeface="Times New Roman" panose="02020603050405020304" pitchFamily="18" charset="0"/>
              <a:ea typeface="Calibri" panose="020F0502020204030204" pitchFamily="34" charset="0"/>
            </a:endParaRPr>
          </a:p>
          <a:p>
            <a:endParaRPr lang="en-GB" dirty="0"/>
          </a:p>
        </p:txBody>
      </p:sp>
      <p:sp>
        <p:nvSpPr>
          <p:cNvPr id="3" name="Title 2">
            <a:extLst>
              <a:ext uri="{FF2B5EF4-FFF2-40B4-BE49-F238E27FC236}">
                <a16:creationId xmlns:a16="http://schemas.microsoft.com/office/drawing/2014/main" id="{B8FEE92E-35FD-739B-9BD0-58C9A8D5D9B0}"/>
              </a:ext>
            </a:extLst>
          </p:cNvPr>
          <p:cNvSpPr>
            <a:spLocks noGrp="1"/>
          </p:cNvSpPr>
          <p:nvPr>
            <p:ph type="title"/>
          </p:nvPr>
        </p:nvSpPr>
        <p:spPr/>
        <p:txBody>
          <a:bodyPr/>
          <a:lstStyle/>
          <a:p>
            <a:r>
              <a:rPr lang="en-US" sz="2900" dirty="0"/>
              <a:t>A family of Codes</a:t>
            </a:r>
            <a:endParaRPr lang="en-GB" sz="2900" dirty="0"/>
          </a:p>
        </p:txBody>
      </p:sp>
      <p:pic>
        <p:nvPicPr>
          <p:cNvPr id="5" name="Picture 4">
            <a:extLst>
              <a:ext uri="{FF2B5EF4-FFF2-40B4-BE49-F238E27FC236}">
                <a16:creationId xmlns:a16="http://schemas.microsoft.com/office/drawing/2014/main" id="{20D2745F-C754-3B8E-8B0B-EFBE6132A843}"/>
              </a:ext>
            </a:extLst>
          </p:cNvPr>
          <p:cNvPicPr>
            <a:picLocks noChangeAspect="1"/>
          </p:cNvPicPr>
          <p:nvPr/>
        </p:nvPicPr>
        <p:blipFill>
          <a:blip r:embed="rId3"/>
          <a:stretch>
            <a:fillRect/>
          </a:stretch>
        </p:blipFill>
        <p:spPr>
          <a:xfrm>
            <a:off x="457200" y="1991025"/>
            <a:ext cx="7080578" cy="4257915"/>
          </a:xfrm>
          <a:prstGeom prst="rect">
            <a:avLst/>
          </a:prstGeom>
          <a:ln w="28575">
            <a:solidFill>
              <a:srgbClr val="0091A5"/>
            </a:solidFill>
          </a:ln>
        </p:spPr>
      </p:pic>
      <p:pic>
        <p:nvPicPr>
          <p:cNvPr id="4" name="Graphic 3" descr="Film strip with solid fill">
            <a:extLst>
              <a:ext uri="{FF2B5EF4-FFF2-40B4-BE49-F238E27FC236}">
                <a16:creationId xmlns:a16="http://schemas.microsoft.com/office/drawing/2014/main" id="{DC0F2558-47F4-5CD6-0B15-D8821F90D0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27080" y="4005063"/>
            <a:ext cx="926513" cy="926513"/>
          </a:xfrm>
          <a:prstGeom prst="rect">
            <a:avLst/>
          </a:prstGeom>
        </p:spPr>
      </p:pic>
      <p:pic>
        <p:nvPicPr>
          <p:cNvPr id="6" name="Graphic 5" descr="Clapper board outline">
            <a:extLst>
              <a:ext uri="{FF2B5EF4-FFF2-40B4-BE49-F238E27FC236}">
                <a16:creationId xmlns:a16="http://schemas.microsoft.com/office/drawing/2014/main" id="{64050D54-9258-BE6D-96D6-8884EB3C80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93792" y="4005063"/>
            <a:ext cx="926513" cy="926513"/>
          </a:xfrm>
          <a:prstGeom prst="rect">
            <a:avLst/>
          </a:prstGeom>
        </p:spPr>
      </p:pic>
      <p:pic>
        <p:nvPicPr>
          <p:cNvPr id="8" name="Graphic 7" descr="Theatre outline">
            <a:extLst>
              <a:ext uri="{FF2B5EF4-FFF2-40B4-BE49-F238E27FC236}">
                <a16:creationId xmlns:a16="http://schemas.microsoft.com/office/drawing/2014/main" id="{B7428248-12A1-FC3B-2B8D-54E684A2E4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860368" y="4005063"/>
            <a:ext cx="926513" cy="926513"/>
          </a:xfrm>
          <a:prstGeom prst="rect">
            <a:avLst/>
          </a:prstGeom>
        </p:spPr>
      </p:pic>
      <p:pic>
        <p:nvPicPr>
          <p:cNvPr id="9" name="Graphic 8" descr="Film reel outline">
            <a:extLst>
              <a:ext uri="{FF2B5EF4-FFF2-40B4-BE49-F238E27FC236}">
                <a16:creationId xmlns:a16="http://schemas.microsoft.com/office/drawing/2014/main" id="{E5707E69-A736-B1FD-BE6C-90EF949FCA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830874" y="3964262"/>
            <a:ext cx="1008114" cy="1008114"/>
          </a:xfrm>
          <a:prstGeom prst="rect">
            <a:avLst/>
          </a:prstGeom>
        </p:spPr>
      </p:pic>
    </p:spTree>
    <p:extLst>
      <p:ext uri="{BB962C8B-B14F-4D97-AF65-F5344CB8AC3E}">
        <p14:creationId xmlns:p14="http://schemas.microsoft.com/office/powerpoint/2010/main" val="2058505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F8F6D7-5C63-6433-EAA8-A44FB5250638}"/>
              </a:ext>
            </a:extLst>
          </p:cNvPr>
          <p:cNvSpPr>
            <a:spLocks noGrp="1"/>
          </p:cNvSpPr>
          <p:nvPr>
            <p:ph idx="1"/>
          </p:nvPr>
        </p:nvSpPr>
        <p:spPr>
          <a:xfrm>
            <a:off x="431398" y="1700808"/>
            <a:ext cx="11328400" cy="4896396"/>
          </a:xfrm>
        </p:spPr>
        <p:txBody>
          <a:bodyPr/>
          <a:lstStyle/>
          <a:p>
            <a:r>
              <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code focused on three themes: </a:t>
            </a:r>
            <a:br>
              <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n-GB" sz="2400" b="0" dirty="0">
              <a:solidFill>
                <a:schemeClr val="tx1"/>
              </a:solidFill>
              <a:effectLst/>
              <a:latin typeface="Times New Roman" panose="02020603050405020304" pitchFamily="18" charset="0"/>
              <a:ea typeface="Calibri" panose="020F0502020204030204" pitchFamily="34" charset="0"/>
            </a:endParaRPr>
          </a:p>
          <a:p>
            <a:pPr marL="342900" lvl="0" indent="-342900">
              <a:buFont typeface="Symbol" panose="05050102010706020507" pitchFamily="18" charset="2"/>
              <a:buChar char=""/>
            </a:pPr>
            <a:r>
              <a:rPr lang="en-GB" sz="2400" b="0" dirty="0">
                <a:solidFill>
                  <a:schemeClr val="tx1"/>
                </a:solidFill>
                <a:effectLst/>
                <a:latin typeface="Arial" panose="020B0604020202020204" pitchFamily="34" charset="0"/>
                <a:ea typeface="Calibri" panose="020F0502020204030204" pitchFamily="34" charset="0"/>
              </a:rPr>
              <a:t>Respect everyone</a:t>
            </a:r>
            <a:endParaRPr lang="en-GB" sz="2400" b="0" dirty="0">
              <a:solidFill>
                <a:schemeClr val="tx1"/>
              </a:solidFill>
              <a:effectLst/>
              <a:latin typeface="Times New Roman" panose="02020603050405020304" pitchFamily="18" charset="0"/>
              <a:ea typeface="Calibri" panose="020F0502020204030204" pitchFamily="34" charset="0"/>
            </a:endParaRPr>
          </a:p>
          <a:p>
            <a:pPr marL="342900" lvl="0" indent="-342900">
              <a:buFont typeface="Symbol" panose="05050102010706020507" pitchFamily="18" charset="2"/>
              <a:buChar char=""/>
            </a:pPr>
            <a:r>
              <a:rPr lang="en-GB" sz="2400" b="0" dirty="0">
                <a:solidFill>
                  <a:schemeClr val="tx1"/>
                </a:solidFill>
                <a:effectLst/>
                <a:latin typeface="Arial" panose="020B0604020202020204" pitchFamily="34" charset="0"/>
                <a:ea typeface="Calibri" panose="020F0502020204030204" pitchFamily="34" charset="0"/>
              </a:rPr>
              <a:t>Protect the environment</a:t>
            </a:r>
            <a:endParaRPr lang="en-GB" sz="2400" b="0" dirty="0">
              <a:solidFill>
                <a:schemeClr val="tx1"/>
              </a:solidFill>
              <a:effectLst/>
              <a:latin typeface="Times New Roman" panose="02020603050405020304" pitchFamily="18" charset="0"/>
              <a:ea typeface="Calibri" panose="020F0502020204030204" pitchFamily="34" charset="0"/>
            </a:endParaRPr>
          </a:p>
          <a:p>
            <a:pPr marL="342900" lvl="0" indent="-342900">
              <a:buFont typeface="Symbol" panose="05050102010706020507" pitchFamily="18" charset="2"/>
              <a:buChar char=""/>
            </a:pPr>
            <a:r>
              <a:rPr lang="en-GB" sz="2400" b="0" dirty="0">
                <a:solidFill>
                  <a:schemeClr val="tx1"/>
                </a:solidFill>
                <a:effectLst/>
                <a:latin typeface="Arial" panose="020B0604020202020204" pitchFamily="34" charset="0"/>
                <a:ea typeface="Calibri" panose="020F0502020204030204" pitchFamily="34" charset="0"/>
              </a:rPr>
              <a:t>Enjoy the outdoors</a:t>
            </a:r>
            <a:endParaRPr lang="en-GB" sz="2400" b="0" dirty="0">
              <a:solidFill>
                <a:schemeClr val="tx1"/>
              </a:solidFill>
              <a:latin typeface="Times New Roman" panose="02020603050405020304" pitchFamily="18" charset="0"/>
              <a:ea typeface="Calibri" panose="020F0502020204030204" pitchFamily="34" charset="0"/>
            </a:endParaRPr>
          </a:p>
          <a:p>
            <a:pPr marL="342900" lvl="0" indent="-342900">
              <a:buFont typeface="Symbol" panose="05050102010706020507" pitchFamily="18" charset="2"/>
              <a:buChar char=""/>
            </a:pPr>
            <a:endParaRPr lang="en-GB" sz="2000" b="0" dirty="0">
              <a:solidFill>
                <a:schemeClr val="tx1"/>
              </a:solidFill>
              <a:effectLst/>
              <a:latin typeface="Times New Roman" panose="02020603050405020304" pitchFamily="18" charset="0"/>
              <a:ea typeface="Calibri" panose="020F0502020204030204" pitchFamily="34" charset="0"/>
            </a:endParaRPr>
          </a:p>
          <a:p>
            <a:r>
              <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It had a refreshed tone of voice, creating a guide for the public rather than a list of rules, and recognised the significant health and well-being benefits of spending time in nature.</a:t>
            </a:r>
            <a:br>
              <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br>
            <a:endParaRPr lang="en-GB" sz="2400" b="0" dirty="0">
              <a:solidFill>
                <a:schemeClr val="tx1"/>
              </a:solidFill>
              <a:effectLst/>
              <a:latin typeface="Times New Roman" panose="02020603050405020304" pitchFamily="18" charset="0"/>
              <a:ea typeface="Calibri" panose="020F0502020204030204" pitchFamily="34" charset="0"/>
            </a:endParaRPr>
          </a:p>
          <a:p>
            <a:r>
              <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 short film was also created to mark the </a:t>
            </a:r>
            <a:r>
              <a:rPr lang="en-GB" sz="2400" u="sng" dirty="0">
                <a:solidFill>
                  <a:schemeClr val="tx1"/>
                </a:solidFill>
                <a:effectLst/>
                <a:latin typeface="Arial" panose="020B0604020202020204" pitchFamily="34" charset="0"/>
                <a:ea typeface="Calibri" panose="020F0502020204030204" pitchFamily="34" charset="0"/>
                <a:hlinkClick r:id="rId2"/>
              </a:rPr>
              <a:t>70-year history of the </a:t>
            </a:r>
            <a:r>
              <a:rPr lang="en-GB" sz="2400" dirty="0">
                <a:solidFill>
                  <a:schemeClr val="tx1"/>
                </a:solidFill>
                <a:effectLst/>
                <a:latin typeface="Arial" panose="020B0604020202020204" pitchFamily="34" charset="0"/>
                <a:ea typeface="Calibri" panose="020F0502020204030204" pitchFamily="34" charset="0"/>
                <a:hlinkClick r:id="rId2"/>
              </a:rPr>
              <a:t>code</a:t>
            </a:r>
            <a:r>
              <a:rPr lang="en-GB" sz="2400" b="0" dirty="0">
                <a:solidFill>
                  <a:schemeClr val="tx1"/>
                </a:solidFill>
                <a:effectLst/>
                <a:latin typeface="Arial" panose="020B0604020202020204" pitchFamily="34" charset="0"/>
                <a:ea typeface="Calibri" panose="020F0502020204030204" pitchFamily="34" charset="0"/>
              </a:rPr>
              <a:t> </a:t>
            </a:r>
            <a:r>
              <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and restate its importance</a:t>
            </a:r>
            <a:r>
              <a:rPr lang="en-GB" sz="18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endParaRPr lang="en-GB" sz="2400" b="0" dirty="0">
              <a:solidFill>
                <a:schemeClr val="tx1"/>
              </a:solidFill>
              <a:effectLst/>
              <a:latin typeface="Times New Roman" panose="02020603050405020304" pitchFamily="18" charset="0"/>
              <a:ea typeface="Calibri" panose="020F0502020204030204" pitchFamily="34" charset="0"/>
            </a:endParaRPr>
          </a:p>
          <a:p>
            <a:endParaRPr lang="en-GB" sz="1800" dirty="0">
              <a:effectLst/>
              <a:latin typeface="Arial" panose="020B0604020202020204" pitchFamily="34" charset="0"/>
              <a:ea typeface="Arial" panose="020B0604020202020204" pitchFamily="34" charset="0"/>
              <a:cs typeface="Times New Roman" panose="02020603050405020304" pitchFamily="18" charset="0"/>
            </a:endParaRPr>
          </a:p>
          <a:p>
            <a:endParaRPr lang="en-GB" dirty="0"/>
          </a:p>
        </p:txBody>
      </p:sp>
      <p:sp>
        <p:nvSpPr>
          <p:cNvPr id="3" name="Title 2">
            <a:extLst>
              <a:ext uri="{FF2B5EF4-FFF2-40B4-BE49-F238E27FC236}">
                <a16:creationId xmlns:a16="http://schemas.microsoft.com/office/drawing/2014/main" id="{4DC53280-8689-7B0B-0E85-C391EEB760E1}"/>
              </a:ext>
            </a:extLst>
          </p:cNvPr>
          <p:cNvSpPr>
            <a:spLocks noGrp="1"/>
          </p:cNvSpPr>
          <p:nvPr>
            <p:ph type="title"/>
          </p:nvPr>
        </p:nvSpPr>
        <p:spPr/>
        <p:txBody>
          <a:bodyPr/>
          <a:lstStyle/>
          <a:p>
            <a:r>
              <a:rPr lang="en-GB" sz="2900" dirty="0"/>
              <a:t>2021: </a:t>
            </a:r>
            <a:r>
              <a:rPr lang="en-GB" sz="2900" dirty="0">
                <a:ea typeface="Calibri" panose="020F0502020204030204" pitchFamily="34" charset="0"/>
                <a:cs typeface="Times New Roman" panose="02020603050405020304" pitchFamily="18" charset="0"/>
              </a:rPr>
              <a:t>The Countryside Code was re-launched to mark its 70</a:t>
            </a:r>
            <a:r>
              <a:rPr lang="en-GB" sz="2900" baseline="30000" dirty="0">
                <a:ea typeface="Calibri" panose="020F0502020204030204" pitchFamily="34" charset="0"/>
                <a:cs typeface="Times New Roman" panose="02020603050405020304" pitchFamily="18" charset="0"/>
              </a:rPr>
              <a:t>th</a:t>
            </a:r>
            <a:r>
              <a:rPr lang="en-GB" sz="2900" dirty="0">
                <a:ea typeface="Calibri" panose="020F0502020204030204" pitchFamily="34" charset="0"/>
                <a:cs typeface="Times New Roman" panose="02020603050405020304" pitchFamily="18" charset="0"/>
              </a:rPr>
              <a:t> anniversary</a:t>
            </a:r>
            <a:endParaRPr lang="en-GB" sz="2900" dirty="0"/>
          </a:p>
        </p:txBody>
      </p:sp>
      <p:pic>
        <p:nvPicPr>
          <p:cNvPr id="4" name="Graphic 3" descr="Film strip with solid fill">
            <a:extLst>
              <a:ext uri="{FF2B5EF4-FFF2-40B4-BE49-F238E27FC236}">
                <a16:creationId xmlns:a16="http://schemas.microsoft.com/office/drawing/2014/main" id="{20796D6C-F6DF-9649-244F-2F5993F9DB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7124054" y="6248588"/>
            <a:ext cx="560435" cy="560435"/>
          </a:xfrm>
          <a:prstGeom prst="rect">
            <a:avLst/>
          </a:prstGeom>
        </p:spPr>
      </p:pic>
      <p:pic>
        <p:nvPicPr>
          <p:cNvPr id="5" name="Graphic 4" descr="Clapper board outline">
            <a:extLst>
              <a:ext uri="{FF2B5EF4-FFF2-40B4-BE49-F238E27FC236}">
                <a16:creationId xmlns:a16="http://schemas.microsoft.com/office/drawing/2014/main" id="{A5F13281-4E69-0945-1752-C57FA8768A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6095598" y="6276800"/>
            <a:ext cx="560435" cy="560435"/>
          </a:xfrm>
          <a:prstGeom prst="rect">
            <a:avLst/>
          </a:prstGeom>
        </p:spPr>
      </p:pic>
      <p:pic>
        <p:nvPicPr>
          <p:cNvPr id="6" name="Graphic 5" descr="Film reel outline">
            <a:extLst>
              <a:ext uri="{FF2B5EF4-FFF2-40B4-BE49-F238E27FC236}">
                <a16:creationId xmlns:a16="http://schemas.microsoft.com/office/drawing/2014/main" id="{1A8AC8E6-9208-DE03-3518-56F11F7BBC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9413403" y="6248587"/>
            <a:ext cx="560435" cy="560435"/>
          </a:xfrm>
          <a:prstGeom prst="rect">
            <a:avLst/>
          </a:prstGeom>
        </p:spPr>
      </p:pic>
      <p:pic>
        <p:nvPicPr>
          <p:cNvPr id="7" name="Graphic 6" descr="Theatre outline">
            <a:extLst>
              <a:ext uri="{FF2B5EF4-FFF2-40B4-BE49-F238E27FC236}">
                <a16:creationId xmlns:a16="http://schemas.microsoft.com/office/drawing/2014/main" id="{B091EDC9-404F-50AF-F2C4-107306540F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8230647" y="6263261"/>
            <a:ext cx="560435" cy="560435"/>
          </a:xfrm>
          <a:prstGeom prst="rect">
            <a:avLst/>
          </a:prstGeom>
        </p:spPr>
      </p:pic>
      <p:pic>
        <p:nvPicPr>
          <p:cNvPr id="9" name="Picture 8" descr="A couple of people walking dogs on a grassy hill&#10;&#10;Description automatically generated">
            <a:extLst>
              <a:ext uri="{FF2B5EF4-FFF2-40B4-BE49-F238E27FC236}">
                <a16:creationId xmlns:a16="http://schemas.microsoft.com/office/drawing/2014/main" id="{283DB969-3C6D-0B60-99B4-B94B06512E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3092" y="1056530"/>
            <a:ext cx="4481500" cy="2991984"/>
          </a:xfrm>
          <a:prstGeom prst="rect">
            <a:avLst/>
          </a:prstGeom>
          <a:ln>
            <a:noFill/>
          </a:ln>
          <a:effectLst>
            <a:softEdge rad="112500"/>
          </a:effectLst>
        </p:spPr>
      </p:pic>
      <p:pic>
        <p:nvPicPr>
          <p:cNvPr id="8" name="Picture 4" descr="Countryside code logo - Run Wales">
            <a:extLst>
              <a:ext uri="{FF2B5EF4-FFF2-40B4-BE49-F238E27FC236}">
                <a16:creationId xmlns:a16="http://schemas.microsoft.com/office/drawing/2014/main" id="{CD3E27C2-1BA9-59E6-7F17-6BBCC443CA0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95800" y="2348880"/>
            <a:ext cx="1547648" cy="1547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43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BC53C9-2875-0387-B1DC-CE8F09A59C90}"/>
              </a:ext>
            </a:extLst>
          </p:cNvPr>
          <p:cNvSpPr>
            <a:spLocks noGrp="1"/>
          </p:cNvSpPr>
          <p:nvPr>
            <p:ph type="title"/>
          </p:nvPr>
        </p:nvSpPr>
        <p:spPr/>
        <p:txBody>
          <a:bodyPr/>
          <a:lstStyle/>
          <a:p>
            <a:r>
              <a:rPr lang="en-US" sz="2900" dirty="0"/>
              <a:t>2022: Land Manager’s Code launched</a:t>
            </a:r>
          </a:p>
        </p:txBody>
      </p:sp>
      <p:sp>
        <p:nvSpPr>
          <p:cNvPr id="6" name="Content Placeholder 1"/>
          <p:cNvSpPr>
            <a:spLocks noGrp="1"/>
          </p:cNvSpPr>
          <p:nvPr>
            <p:ph idx="1"/>
          </p:nvPr>
        </p:nvSpPr>
        <p:spPr>
          <a:xfrm>
            <a:off x="431801" y="1150942"/>
            <a:ext cx="9677400" cy="4800600"/>
          </a:xfrm>
        </p:spPr>
        <p:txBody>
          <a:bodyPr/>
          <a:lstStyle/>
          <a:p>
            <a:r>
              <a:rPr lang="en-US" sz="2400" b="0" dirty="0">
                <a:solidFill>
                  <a:schemeClr val="tx1"/>
                </a:solidFill>
              </a:rPr>
              <a:t>A new code was developed to give </a:t>
            </a:r>
            <a:r>
              <a:rPr lang="en-US" sz="2400" dirty="0">
                <a:solidFill>
                  <a:schemeClr val="tx1"/>
                </a:solidFill>
                <a:hlinkClick r:id="rId2"/>
              </a:rPr>
              <a:t>advice to land managers</a:t>
            </a:r>
            <a:r>
              <a:rPr lang="en-US" sz="2400" b="0" dirty="0">
                <a:solidFill>
                  <a:schemeClr val="tx1"/>
                </a:solidFill>
              </a:rPr>
              <a:t>. </a:t>
            </a:r>
          </a:p>
          <a:p>
            <a:endParaRPr lang="en-US" sz="2400" b="0" dirty="0">
              <a:solidFill>
                <a:schemeClr val="tx1"/>
              </a:solidFill>
            </a:endParaRPr>
          </a:p>
          <a:p>
            <a:r>
              <a:rPr lang="en-US" sz="2400" b="0" dirty="0">
                <a:solidFill>
                  <a:schemeClr val="tx1"/>
                </a:solidFill>
              </a:rPr>
              <a:t>It explained their rights and responsibilities so they could help visitors follow the Countryside Code. </a:t>
            </a:r>
          </a:p>
          <a:p>
            <a:endParaRPr lang="en-US" dirty="0"/>
          </a:p>
        </p:txBody>
      </p:sp>
      <p:pic>
        <p:nvPicPr>
          <p:cNvPr id="7" name="Picture 6" descr="land-manager-advice-1.png"/>
          <p:cNvPicPr>
            <a:picLocks noChangeAspect="1"/>
          </p:cNvPicPr>
          <p:nvPr/>
        </p:nvPicPr>
        <p:blipFill>
          <a:blip r:embed="rId3"/>
          <a:stretch>
            <a:fillRect/>
          </a:stretch>
        </p:blipFill>
        <p:spPr>
          <a:xfrm>
            <a:off x="431801" y="3219394"/>
            <a:ext cx="11035785" cy="2873902"/>
          </a:xfrm>
          <a:prstGeom prst="rect">
            <a:avLst/>
          </a:prstGeom>
          <a:ln w="28575">
            <a:solidFill>
              <a:srgbClr val="0091A5"/>
            </a:solidFill>
          </a:ln>
        </p:spPr>
      </p:pic>
    </p:spTree>
    <p:extLst>
      <p:ext uri="{BB962C8B-B14F-4D97-AF65-F5344CB8AC3E}">
        <p14:creationId xmlns:p14="http://schemas.microsoft.com/office/powerpoint/2010/main" val="22973177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F8FED3-732B-3A44-BFBB-382241E8A9EB}"/>
              </a:ext>
            </a:extLst>
          </p:cNvPr>
          <p:cNvSpPr>
            <a:spLocks noGrp="1"/>
          </p:cNvSpPr>
          <p:nvPr>
            <p:ph idx="1"/>
          </p:nvPr>
        </p:nvSpPr>
        <p:spPr/>
        <p:txBody>
          <a:bodyPr/>
          <a:lstStyle/>
          <a:p>
            <a:endParaRPr lang="en-GB" sz="2400" b="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sz="2400" b="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r>
              <a:rPr lang="en-US" sz="1800" dirty="0">
                <a:solidFill>
                  <a:schemeClr val="tx1"/>
                </a:solidFill>
                <a:effectLst/>
                <a:latin typeface="Arial" panose="020B0604020202020204" pitchFamily="34" charset="0"/>
                <a:ea typeface="Arial" panose="020B0604020202020204" pitchFamily="34" charset="0"/>
                <a:cs typeface="Times New Roman" panose="02020603050405020304" pitchFamily="18" charset="0"/>
              </a:rPr>
              <a:t> </a:t>
            </a:r>
            <a:endParaRPr lang="en-GB" dirty="0">
              <a:solidFill>
                <a:schemeClr val="tx1"/>
              </a:solidFill>
            </a:endParaRPr>
          </a:p>
        </p:txBody>
      </p:sp>
      <p:sp>
        <p:nvSpPr>
          <p:cNvPr id="3" name="Title 2">
            <a:extLst>
              <a:ext uri="{FF2B5EF4-FFF2-40B4-BE49-F238E27FC236}">
                <a16:creationId xmlns:a16="http://schemas.microsoft.com/office/drawing/2014/main" id="{BED9D815-6F42-9070-C2E2-83F627A7DF28}"/>
              </a:ext>
            </a:extLst>
          </p:cNvPr>
          <p:cNvSpPr>
            <a:spLocks noGrp="1"/>
          </p:cNvSpPr>
          <p:nvPr>
            <p:ph type="title"/>
          </p:nvPr>
        </p:nvSpPr>
        <p:spPr>
          <a:xfrm>
            <a:off x="431801" y="476252"/>
            <a:ext cx="11327997" cy="648492"/>
          </a:xfrm>
        </p:spPr>
        <p:txBody>
          <a:bodyPr/>
          <a:lstStyle/>
          <a:p>
            <a:r>
              <a:rPr lang="en-GB" sz="2900" dirty="0"/>
              <a:t>2023: Shaun the Sheep became a Countryside Code champion </a:t>
            </a:r>
            <a:br>
              <a:rPr lang="en-GB" sz="3200" b="0" dirty="0">
                <a:solidFill>
                  <a:schemeClr val="tx1"/>
                </a:solidFill>
                <a:ea typeface="Calibri" panose="020F0502020204030204" pitchFamily="34" charset="0"/>
                <a:cs typeface="Times New Roman" panose="02020603050405020304" pitchFamily="18" charset="0"/>
              </a:rPr>
            </a:br>
            <a:endParaRPr lang="en-GB" sz="3200" dirty="0">
              <a:solidFill>
                <a:srgbClr val="FF0000"/>
              </a:solidFill>
            </a:endParaRPr>
          </a:p>
        </p:txBody>
      </p:sp>
      <p:pic>
        <p:nvPicPr>
          <p:cNvPr id="5" name="Picture 4">
            <a:extLst>
              <a:ext uri="{FF2B5EF4-FFF2-40B4-BE49-F238E27FC236}">
                <a16:creationId xmlns:a16="http://schemas.microsoft.com/office/drawing/2014/main" id="{B10FD25E-9440-DFB3-11BE-668BD578C63C}"/>
              </a:ext>
            </a:extLst>
          </p:cNvPr>
          <p:cNvPicPr>
            <a:picLocks noChangeAspect="1"/>
          </p:cNvPicPr>
          <p:nvPr/>
        </p:nvPicPr>
        <p:blipFill rotWithShape="1">
          <a:blip r:embed="rId2"/>
          <a:srcRect l="2160" t="14773" r="76850" b="31752"/>
          <a:stretch/>
        </p:blipFill>
        <p:spPr>
          <a:xfrm>
            <a:off x="551384" y="1768305"/>
            <a:ext cx="7992888" cy="4613443"/>
          </a:xfrm>
          <a:prstGeom prst="rect">
            <a:avLst/>
          </a:prstGeom>
          <a:ln w="28575">
            <a:solidFill>
              <a:schemeClr val="accent6"/>
            </a:solidFill>
          </a:ln>
        </p:spPr>
      </p:pic>
      <p:sp>
        <p:nvSpPr>
          <p:cNvPr id="6" name="TextBox 5">
            <a:extLst>
              <a:ext uri="{FF2B5EF4-FFF2-40B4-BE49-F238E27FC236}">
                <a16:creationId xmlns:a16="http://schemas.microsoft.com/office/drawing/2014/main" id="{0C1BE685-567F-41D2-8E37-148ACA8C68E6}"/>
              </a:ext>
            </a:extLst>
          </p:cNvPr>
          <p:cNvSpPr txBox="1"/>
          <p:nvPr/>
        </p:nvSpPr>
        <p:spPr>
          <a:xfrm>
            <a:off x="8748080" y="4036864"/>
            <a:ext cx="3131704" cy="1644296"/>
          </a:xfrm>
          <a:prstGeom prst="rect">
            <a:avLst/>
          </a:prstGeom>
          <a:noFill/>
        </p:spPr>
        <p:txBody>
          <a:bodyPr wrap="square">
            <a:spAutoFit/>
          </a:bodyPr>
          <a:lstStyle/>
          <a:p>
            <a:pPr marL="457200">
              <a:lnSpc>
                <a:spcPct val="107000"/>
              </a:lnSpc>
              <a:spcAft>
                <a:spcPts val="800"/>
              </a:spcAft>
            </a:pPr>
            <a:r>
              <a:rPr lang="en-GB" sz="2400" dirty="0">
                <a:solidFill>
                  <a:srgbClr val="005541"/>
                </a:solidFill>
                <a:latin typeface="Arial" panose="020B0604020202020204" pitchFamily="34" charset="0"/>
                <a:ea typeface="Calibri" panose="020F0502020204030204" pitchFamily="34" charset="0"/>
                <a:cs typeface="Times New Roman" panose="02020603050405020304" pitchFamily="18" charset="0"/>
              </a:rPr>
              <a:t>Watch </a:t>
            </a:r>
            <a:r>
              <a:rPr lang="en-GB" sz="2400" b="1" u="sng" dirty="0">
                <a:solidFill>
                  <a:srgbClr val="005541"/>
                </a:solidFill>
                <a:latin typeface="Arial" panose="020B060402020202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Shaun’s Countryside Code adventures </a:t>
            </a:r>
            <a:r>
              <a:rPr lang="en-GB" sz="2400" dirty="0">
                <a:solidFill>
                  <a:srgbClr val="005541"/>
                </a:solidFill>
                <a:latin typeface="Arial" panose="020B0604020202020204" pitchFamily="34" charset="0"/>
                <a:ea typeface="Calibri" panose="020F0502020204030204" pitchFamily="34" charset="0"/>
                <a:cs typeface="Times New Roman" panose="02020603050405020304" pitchFamily="18" charset="0"/>
              </a:rPr>
              <a:t>on YouTube </a:t>
            </a:r>
          </a:p>
        </p:txBody>
      </p:sp>
      <p:pic>
        <p:nvPicPr>
          <p:cNvPr id="7" name="Graphic 6" descr="Clapper board outline">
            <a:extLst>
              <a:ext uri="{FF2B5EF4-FFF2-40B4-BE49-F238E27FC236}">
                <a16:creationId xmlns:a16="http://schemas.microsoft.com/office/drawing/2014/main" id="{34032895-00D5-45BB-B730-C668866755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92344" y="2596704"/>
            <a:ext cx="1224136" cy="1224136"/>
          </a:xfrm>
          <a:prstGeom prst="rect">
            <a:avLst/>
          </a:prstGeom>
        </p:spPr>
      </p:pic>
    </p:spTree>
    <p:extLst>
      <p:ext uri="{BB962C8B-B14F-4D97-AF65-F5344CB8AC3E}">
        <p14:creationId xmlns:p14="http://schemas.microsoft.com/office/powerpoint/2010/main" val="30225791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657E78-0443-5C7A-97F1-0E941936B6A0}"/>
              </a:ext>
            </a:extLst>
          </p:cNvPr>
          <p:cNvSpPr>
            <a:spLocks noGrp="1"/>
          </p:cNvSpPr>
          <p:nvPr>
            <p:ph idx="1"/>
          </p:nvPr>
        </p:nvSpPr>
        <p:spPr>
          <a:xfrm>
            <a:off x="431801" y="1268760"/>
            <a:ext cx="5592191" cy="4896396"/>
          </a:xfrm>
        </p:spPr>
        <p:txBody>
          <a:bodyPr/>
          <a:lstStyle/>
          <a:p>
            <a:r>
              <a:rPr lang="en-GB" sz="2400" b="0" dirty="0">
                <a:solidFill>
                  <a:schemeClr val="tx1"/>
                </a:solidFill>
                <a:effectLst/>
                <a:latin typeface="Arial" panose="020B0604020202020204" pitchFamily="34" charset="0"/>
                <a:ea typeface="Aptos" panose="020B0004020202020204" pitchFamily="34" charset="0"/>
                <a:cs typeface="Aptos" panose="020B0004020202020204" pitchFamily="34" charset="0"/>
              </a:rPr>
              <a:t>The Countryside Code will continue to help us respect everyone, protect the environment and enjoy the outdoors. Importantly, it remains a guide advising us all about enjoying our visits to parks and waterways, coast and countryside whilst respecting those that live and work in those places.</a:t>
            </a:r>
          </a:p>
          <a:p>
            <a:endParaRPr lang="en-GB" sz="2400" b="0" dirty="0">
              <a:solidFill>
                <a:schemeClr val="tx1"/>
              </a:solidFill>
              <a:effectLst/>
              <a:latin typeface="Arial" panose="020B0604020202020204" pitchFamily="34" charset="0"/>
              <a:ea typeface="Aptos" panose="020B0004020202020204" pitchFamily="34" charset="0"/>
              <a:cs typeface="Aptos" panose="020B0004020202020204" pitchFamily="34" charset="0"/>
            </a:endParaRPr>
          </a:p>
          <a:p>
            <a:endParaRPr lang="en-GB" b="0" dirty="0">
              <a:solidFill>
                <a:schemeClr val="tx1"/>
              </a:solidFill>
              <a:ea typeface="Aptos" panose="020B0004020202020204" pitchFamily="34" charset="0"/>
              <a:cs typeface="Aptos" panose="020B0004020202020204" pitchFamily="34" charset="0"/>
            </a:endParaRPr>
          </a:p>
          <a:p>
            <a:r>
              <a:rPr lang="en-GB" sz="2400" dirty="0">
                <a:effectLst/>
                <a:latin typeface="Arial" panose="020B0604020202020204" pitchFamily="34" charset="0"/>
                <a:ea typeface="Aptos" panose="020B0004020202020204" pitchFamily="34" charset="0"/>
                <a:cs typeface="Aptos" panose="020B0004020202020204" pitchFamily="34" charset="0"/>
              </a:rPr>
              <a:t>What do you think it will look like in 100 years' time?</a:t>
            </a:r>
          </a:p>
          <a:p>
            <a:endParaRPr lang="en-GB" b="0" dirty="0">
              <a:solidFill>
                <a:schemeClr val="tx1"/>
              </a:solidFill>
              <a:ea typeface="Aptos" panose="020B0004020202020204" pitchFamily="34" charset="0"/>
              <a:cs typeface="Aptos" panose="020B0004020202020204" pitchFamily="34" charset="0"/>
            </a:endParaRPr>
          </a:p>
          <a:p>
            <a:endParaRPr lang="en-GB" sz="1800" b="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p>
            <a:endParaRPr lang="en-GB" dirty="0">
              <a:solidFill>
                <a:srgbClr val="FF0000"/>
              </a:solidFill>
            </a:endParaRPr>
          </a:p>
        </p:txBody>
      </p:sp>
      <p:sp>
        <p:nvSpPr>
          <p:cNvPr id="3" name="Title 2">
            <a:extLst>
              <a:ext uri="{FF2B5EF4-FFF2-40B4-BE49-F238E27FC236}">
                <a16:creationId xmlns:a16="http://schemas.microsoft.com/office/drawing/2014/main" id="{FF7C0A94-3728-8888-1E9D-965C024F7ACA}"/>
              </a:ext>
            </a:extLst>
          </p:cNvPr>
          <p:cNvSpPr>
            <a:spLocks noGrp="1"/>
          </p:cNvSpPr>
          <p:nvPr>
            <p:ph type="title"/>
          </p:nvPr>
        </p:nvSpPr>
        <p:spPr/>
        <p:txBody>
          <a:bodyPr/>
          <a:lstStyle/>
          <a:p>
            <a:r>
              <a:rPr lang="en-GB" sz="2900" dirty="0"/>
              <a:t>The future…</a:t>
            </a:r>
          </a:p>
        </p:txBody>
      </p:sp>
      <p:pic>
        <p:nvPicPr>
          <p:cNvPr id="5" name="Picture 4" descr="A person walking on a path with leaves&#10;&#10;Description automatically generated">
            <a:extLst>
              <a:ext uri="{FF2B5EF4-FFF2-40B4-BE49-F238E27FC236}">
                <a16:creationId xmlns:a16="http://schemas.microsoft.com/office/drawing/2014/main" id="{8F3D3FE4-53BA-2F37-5504-314D9078C8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8500" y="66544"/>
            <a:ext cx="5024164" cy="6698885"/>
          </a:xfrm>
          <a:prstGeom prst="rect">
            <a:avLst/>
          </a:prstGeom>
          <a:ln w="28575">
            <a:solidFill>
              <a:srgbClr val="0091A5"/>
            </a:solidFill>
          </a:ln>
        </p:spPr>
      </p:pic>
    </p:spTree>
    <p:extLst>
      <p:ext uri="{BB962C8B-B14F-4D97-AF65-F5344CB8AC3E}">
        <p14:creationId xmlns:p14="http://schemas.microsoft.com/office/powerpoint/2010/main" val="271968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5CC5D4-AC5E-0FDD-676B-E84805707A87}"/>
              </a:ext>
            </a:extLst>
          </p:cNvPr>
          <p:cNvSpPr>
            <a:spLocks noGrp="1"/>
          </p:cNvSpPr>
          <p:nvPr>
            <p:ph type="title"/>
          </p:nvPr>
        </p:nvSpPr>
        <p:spPr/>
        <p:txBody>
          <a:bodyPr/>
          <a:lstStyle/>
          <a:p>
            <a:r>
              <a:rPr lang="en-GB" sz="3200" dirty="0">
                <a:solidFill>
                  <a:schemeClr val="accent6"/>
                </a:solidFill>
              </a:rPr>
              <a:t>Additional Resources</a:t>
            </a:r>
            <a:endParaRPr lang="en-GB" sz="3200" dirty="0">
              <a:solidFill>
                <a:srgbClr val="E63569"/>
              </a:solidFill>
            </a:endParaRPr>
          </a:p>
        </p:txBody>
      </p:sp>
      <p:sp>
        <p:nvSpPr>
          <p:cNvPr id="5" name="TextBox 4">
            <a:extLst>
              <a:ext uri="{FF2B5EF4-FFF2-40B4-BE49-F238E27FC236}">
                <a16:creationId xmlns:a16="http://schemas.microsoft.com/office/drawing/2014/main" id="{DA5FDEA7-10BC-465A-7631-480B0A5893BC}"/>
              </a:ext>
            </a:extLst>
          </p:cNvPr>
          <p:cNvSpPr txBox="1"/>
          <p:nvPr/>
        </p:nvSpPr>
        <p:spPr>
          <a:xfrm>
            <a:off x="438369" y="3933056"/>
            <a:ext cx="7385823" cy="3416320"/>
          </a:xfrm>
          <a:prstGeom prst="rect">
            <a:avLst/>
          </a:prstGeom>
          <a:noFill/>
        </p:spPr>
        <p:txBody>
          <a:bodyPr wrap="square">
            <a:spAutoFit/>
          </a:bodyPr>
          <a:lstStyle/>
          <a:p>
            <a:endParaRPr lang="en-GB" sz="1200" b="1" kern="1200" dirty="0">
              <a:solidFill>
                <a:schemeClr val="tx1"/>
              </a:solidFill>
              <a:effectLst/>
              <a:latin typeface="+mn-lt"/>
              <a:ea typeface="+mn-ea"/>
              <a:cs typeface="+mn-cs"/>
            </a:endParaRPr>
          </a:p>
          <a:p>
            <a:r>
              <a:rPr lang="en-GB" sz="2400" b="1" kern="1200" dirty="0">
                <a:solidFill>
                  <a:schemeClr val="tx1"/>
                </a:solidFill>
                <a:effectLst/>
                <a:latin typeface="+mn-lt"/>
                <a:ea typeface="+mn-ea"/>
                <a:cs typeface="+mn-cs"/>
              </a:rPr>
              <a:t>Toolkit</a:t>
            </a:r>
          </a:p>
          <a:p>
            <a:r>
              <a:rPr lang="en-GB" sz="2400" kern="1200" dirty="0">
                <a:solidFill>
                  <a:schemeClr val="tx1"/>
                </a:solidFill>
                <a:effectLst/>
                <a:latin typeface="+mn-lt"/>
                <a:ea typeface="+mn-ea"/>
                <a:cs typeface="+mn-cs"/>
              </a:rPr>
              <a:t>Images, videos and information for people to download and use in their communications:</a:t>
            </a:r>
          </a:p>
          <a:p>
            <a:r>
              <a:rPr lang="en-GB" sz="2400" b="1" u="sng" kern="1200" dirty="0">
                <a:solidFill>
                  <a:srgbClr val="005541"/>
                </a:solidFill>
                <a:effectLst/>
                <a:latin typeface="+mn-lt"/>
                <a:ea typeface="+mn-ea"/>
                <a:cs typeface="+mn-cs"/>
                <a:hlinkClick r:id="rId2">
                  <a:extLst>
                    <a:ext uri="{A12FA001-AC4F-418D-AE19-62706E023703}">
                      <ahyp:hlinkClr xmlns:ahyp="http://schemas.microsoft.com/office/drawing/2018/hyperlinkcolor" val="tx"/>
                    </a:ext>
                  </a:extLst>
                </a:hlinkClick>
              </a:rPr>
              <a:t>Countryside Code toolkit (Wales)</a:t>
            </a:r>
            <a:endParaRPr lang="en-GB" sz="2400" b="1" u="sng" kern="1200" dirty="0">
              <a:solidFill>
                <a:srgbClr val="005541"/>
              </a:solidFill>
              <a:effectLst/>
              <a:latin typeface="+mn-lt"/>
              <a:ea typeface="+mn-ea"/>
              <a:cs typeface="+mn-cs"/>
            </a:endParaRPr>
          </a:p>
          <a:p>
            <a:endParaRPr lang="en-GB" sz="1200" b="1" u="sng" dirty="0">
              <a:solidFill>
                <a:srgbClr val="005541"/>
              </a:solidFill>
            </a:endParaRPr>
          </a:p>
          <a:p>
            <a:r>
              <a:rPr lang="en-GB" sz="2400" b="1" kern="1200" dirty="0">
                <a:solidFill>
                  <a:schemeClr val="tx1"/>
                </a:solidFill>
                <a:effectLst/>
                <a:latin typeface="+mn-lt"/>
                <a:ea typeface="+mn-ea"/>
                <a:cs typeface="+mn-cs"/>
              </a:rPr>
              <a:t>Videos</a:t>
            </a:r>
          </a:p>
          <a:p>
            <a:r>
              <a:rPr lang="en-GB" sz="2400" b="1" u="sng" kern="1200" dirty="0">
                <a:solidFill>
                  <a:srgbClr val="005541"/>
                </a:solidFill>
                <a:effectLst/>
                <a:latin typeface="+mn-lt"/>
                <a:ea typeface="+mn-ea"/>
                <a:cs typeface="+mn-cs"/>
                <a:hlinkClick r:id="rId3">
                  <a:extLst>
                    <a:ext uri="{A12FA001-AC4F-418D-AE19-62706E023703}">
                      <ahyp:hlinkClr xmlns:ahyp="http://schemas.microsoft.com/office/drawing/2018/hyperlinkcolor" val="tx"/>
                    </a:ext>
                  </a:extLst>
                </a:hlinkClick>
              </a:rPr>
              <a:t>YouTube playlist</a:t>
            </a:r>
            <a:r>
              <a:rPr lang="en-GB" sz="2400" b="1" kern="1200" dirty="0">
                <a:solidFill>
                  <a:srgbClr val="005541"/>
                </a:solidFill>
                <a:effectLst/>
                <a:latin typeface="+mn-lt"/>
                <a:ea typeface="+mn-ea"/>
                <a:cs typeface="+mn-cs"/>
              </a:rPr>
              <a:t> </a:t>
            </a:r>
          </a:p>
          <a:p>
            <a:r>
              <a:rPr lang="en-GB" sz="2400" b="1" kern="1200" dirty="0">
                <a:solidFill>
                  <a:srgbClr val="005541"/>
                </a:solidFill>
                <a:effectLst/>
                <a:latin typeface="+mn-lt"/>
                <a:ea typeface="+mn-ea"/>
                <a:cs typeface="+mn-cs"/>
              </a:rPr>
              <a:t> </a:t>
            </a:r>
          </a:p>
          <a:p>
            <a:endParaRPr lang="en-GB" sz="2400" b="1" kern="1200" dirty="0">
              <a:solidFill>
                <a:srgbClr val="005541"/>
              </a:solidFill>
              <a:effectLst/>
              <a:latin typeface="+mn-lt"/>
              <a:ea typeface="+mn-ea"/>
              <a:cs typeface="+mn-cs"/>
            </a:endParaRPr>
          </a:p>
        </p:txBody>
      </p:sp>
      <p:sp>
        <p:nvSpPr>
          <p:cNvPr id="7" name="TextBox 6">
            <a:extLst>
              <a:ext uri="{FF2B5EF4-FFF2-40B4-BE49-F238E27FC236}">
                <a16:creationId xmlns:a16="http://schemas.microsoft.com/office/drawing/2014/main" id="{BDCDA75D-CD6D-5A6B-8059-CE2BF77D11F4}"/>
              </a:ext>
            </a:extLst>
          </p:cNvPr>
          <p:cNvSpPr txBox="1"/>
          <p:nvPr/>
        </p:nvSpPr>
        <p:spPr>
          <a:xfrm>
            <a:off x="438369" y="1149048"/>
            <a:ext cx="6690220" cy="2862322"/>
          </a:xfrm>
          <a:prstGeom prst="rect">
            <a:avLst/>
          </a:prstGeom>
          <a:noFill/>
        </p:spPr>
        <p:txBody>
          <a:bodyPr wrap="square">
            <a:spAutoFit/>
          </a:bodyPr>
          <a:lstStyle/>
          <a:p>
            <a:r>
              <a:rPr lang="en-GB" sz="2400" b="1" kern="1200" dirty="0">
                <a:solidFill>
                  <a:schemeClr val="tx1"/>
                </a:solidFill>
                <a:effectLst/>
                <a:latin typeface="+mn-lt"/>
                <a:ea typeface="+mn-ea"/>
                <a:cs typeface="+mn-cs"/>
              </a:rPr>
              <a:t>Websites</a:t>
            </a:r>
          </a:p>
          <a:p>
            <a:r>
              <a:rPr lang="en-GB" sz="2400" b="1" dirty="0">
                <a:solidFill>
                  <a:srgbClr val="005541"/>
                </a:solidFill>
                <a:hlinkClick r:id="rId4"/>
              </a:rPr>
              <a:t>Learning about the Countryside Code</a:t>
            </a:r>
            <a:endParaRPr lang="en-GB" sz="2400" b="1" dirty="0">
              <a:solidFill>
                <a:srgbClr val="005541"/>
              </a:solidFill>
            </a:endParaRPr>
          </a:p>
          <a:p>
            <a:r>
              <a:rPr lang="en-GB" sz="2400" b="1" u="sng" kern="1200" dirty="0">
                <a:solidFill>
                  <a:srgbClr val="005541"/>
                </a:solidFill>
                <a:effectLst/>
                <a:latin typeface="+mn-lt"/>
                <a:ea typeface="+mn-ea"/>
                <a:cs typeface="+mn-cs"/>
                <a:hlinkClick r:id="rId5">
                  <a:extLst>
                    <a:ext uri="{A12FA001-AC4F-418D-AE19-62706E023703}">
                      <ahyp:hlinkClr xmlns:ahyp="http://schemas.microsoft.com/office/drawing/2018/hyperlinkcolor" val="tx"/>
                    </a:ext>
                  </a:extLst>
                </a:hlinkClick>
              </a:rPr>
              <a:t>The Countryside Code Family - NRW website</a:t>
            </a:r>
            <a:endParaRPr lang="en-GB" sz="2400" b="1" kern="1200" dirty="0">
              <a:solidFill>
                <a:srgbClr val="005541"/>
              </a:solidFill>
              <a:effectLst/>
              <a:latin typeface="+mn-lt"/>
              <a:ea typeface="+mn-ea"/>
              <a:cs typeface="+mn-cs"/>
            </a:endParaRPr>
          </a:p>
          <a:p>
            <a:r>
              <a:rPr lang="en-GB" sz="2400" b="1" u="sng" kern="1200" dirty="0">
                <a:solidFill>
                  <a:srgbClr val="005541"/>
                </a:solidFill>
                <a:effectLst/>
                <a:latin typeface="+mn-lt"/>
                <a:ea typeface="+mn-ea"/>
                <a:cs typeface="+mn-cs"/>
                <a:hlinkClick r:id="rId6">
                  <a:extLst>
                    <a:ext uri="{A12FA001-AC4F-418D-AE19-62706E023703}">
                      <ahyp:hlinkClr xmlns:ahyp="http://schemas.microsoft.com/office/drawing/2018/hyperlinkcolor" val="tx"/>
                    </a:ext>
                  </a:extLst>
                </a:hlinkClick>
              </a:rPr>
              <a:t>The Countryside Code campaign website</a:t>
            </a:r>
            <a:endParaRPr lang="en-GB" sz="2400" b="1" u="sng" dirty="0">
              <a:solidFill>
                <a:srgbClr val="005541"/>
              </a:solidFill>
            </a:endParaRPr>
          </a:p>
          <a:p>
            <a:endParaRPr lang="en-GB" sz="1200" b="1" kern="1200" dirty="0">
              <a:solidFill>
                <a:srgbClr val="005541"/>
              </a:solidFill>
              <a:effectLst/>
              <a:latin typeface="+mn-lt"/>
              <a:ea typeface="+mn-ea"/>
              <a:cs typeface="+mn-cs"/>
            </a:endParaRPr>
          </a:p>
          <a:p>
            <a:r>
              <a:rPr lang="en-GB" sz="2400" b="1" kern="1200" dirty="0">
                <a:solidFill>
                  <a:schemeClr val="tx1"/>
                </a:solidFill>
                <a:effectLst/>
                <a:latin typeface="+mn-lt"/>
                <a:ea typeface="+mn-ea"/>
                <a:cs typeface="+mn-cs"/>
              </a:rPr>
              <a:t>Leaflets and posters</a:t>
            </a:r>
          </a:p>
          <a:p>
            <a:r>
              <a:rPr lang="en-GB" sz="2400" b="1" u="sng" kern="1200" dirty="0">
                <a:solidFill>
                  <a:srgbClr val="005541"/>
                </a:solidFill>
                <a:effectLst/>
                <a:latin typeface="+mn-lt"/>
                <a:ea typeface="+mn-ea"/>
                <a:cs typeface="+mn-cs"/>
                <a:hlinkClick r:id="rId7">
                  <a:extLst>
                    <a:ext uri="{A12FA001-AC4F-418D-AE19-62706E023703}">
                      <ahyp:hlinkClr xmlns:ahyp="http://schemas.microsoft.com/office/drawing/2018/hyperlinkcolor" val="tx"/>
                    </a:ext>
                  </a:extLst>
                </a:hlinkClick>
              </a:rPr>
              <a:t>Summary leaflet </a:t>
            </a:r>
            <a:r>
              <a:rPr lang="en-GB" sz="2400" b="1" kern="1200" dirty="0">
                <a:solidFill>
                  <a:srgbClr val="005541"/>
                </a:solidFill>
                <a:effectLst/>
                <a:latin typeface="+mn-lt"/>
                <a:ea typeface="+mn-ea"/>
                <a:cs typeface="+mn-cs"/>
              </a:rPr>
              <a:t> /  </a:t>
            </a:r>
            <a:r>
              <a:rPr lang="en-GB" sz="2400" b="1" u="sng" kern="1200" dirty="0">
                <a:solidFill>
                  <a:srgbClr val="005541"/>
                </a:solidFill>
                <a:effectLst/>
                <a:latin typeface="+mn-lt"/>
                <a:ea typeface="+mn-ea"/>
                <a:cs typeface="+mn-cs"/>
                <a:hlinkClick r:id="rId8">
                  <a:extLst>
                    <a:ext uri="{A12FA001-AC4F-418D-AE19-62706E023703}">
                      <ahyp:hlinkClr xmlns:ahyp="http://schemas.microsoft.com/office/drawing/2018/hyperlinkcolor" val="tx"/>
                    </a:ext>
                  </a:extLst>
                </a:hlinkClick>
              </a:rPr>
              <a:t>Summary poster</a:t>
            </a:r>
            <a:endParaRPr lang="en-GB" sz="2400" b="1" kern="1200" dirty="0">
              <a:solidFill>
                <a:srgbClr val="005541"/>
              </a:solidFill>
              <a:effectLst/>
              <a:latin typeface="+mn-lt"/>
              <a:ea typeface="+mn-ea"/>
              <a:cs typeface="+mn-cs"/>
            </a:endParaRPr>
          </a:p>
          <a:p>
            <a:r>
              <a:rPr lang="en-GB" sz="2400" b="1" u="sng" kern="1200" dirty="0">
                <a:solidFill>
                  <a:srgbClr val="005541"/>
                </a:solidFill>
                <a:effectLst/>
                <a:latin typeface="+mn-lt"/>
                <a:ea typeface="+mn-ea"/>
                <a:cs typeface="+mn-cs"/>
                <a:hlinkClick r:id="rId9">
                  <a:extLst>
                    <a:ext uri="{A12FA001-AC4F-418D-AE19-62706E023703}">
                      <ahyp:hlinkClr xmlns:ahyp="http://schemas.microsoft.com/office/drawing/2018/hyperlinkcolor" val="tx"/>
                    </a:ext>
                  </a:extLst>
                </a:hlinkClick>
              </a:rPr>
              <a:t>Waymarker symbols poster</a:t>
            </a:r>
            <a:endParaRPr lang="en-GB" sz="2400" b="1" kern="1200" dirty="0">
              <a:solidFill>
                <a:srgbClr val="005541"/>
              </a:solidFill>
              <a:effectLst/>
              <a:latin typeface="+mn-lt"/>
              <a:ea typeface="+mn-ea"/>
              <a:cs typeface="+mn-cs"/>
            </a:endParaRPr>
          </a:p>
        </p:txBody>
      </p:sp>
      <p:pic>
        <p:nvPicPr>
          <p:cNvPr id="15" name="Picture 14" descr="A group of people in kayaks in the ocean&#10;&#10;Description automatically generated">
            <a:extLst>
              <a:ext uri="{FF2B5EF4-FFF2-40B4-BE49-F238E27FC236}">
                <a16:creationId xmlns:a16="http://schemas.microsoft.com/office/drawing/2014/main" id="{55643C5F-1800-08E4-B0D7-EF060DEC7E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6506836" y="1229797"/>
            <a:ext cx="6678994" cy="4452662"/>
          </a:xfrm>
          <a:prstGeom prst="rect">
            <a:avLst/>
          </a:prstGeom>
          <a:ln w="28575">
            <a:solidFill>
              <a:srgbClr val="0091A5"/>
            </a:solidFill>
          </a:ln>
        </p:spPr>
      </p:pic>
    </p:spTree>
    <p:extLst>
      <p:ext uri="{BB962C8B-B14F-4D97-AF65-F5344CB8AC3E}">
        <p14:creationId xmlns:p14="http://schemas.microsoft.com/office/powerpoint/2010/main" val="2272054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with text and colorful circles&#10;&#10;Description automatically generated with medium confidence">
            <a:extLst>
              <a:ext uri="{FF2B5EF4-FFF2-40B4-BE49-F238E27FC236}">
                <a16:creationId xmlns:a16="http://schemas.microsoft.com/office/drawing/2014/main" id="{68124DFA-A3E0-1D97-5EED-A0022989E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3709" y="548680"/>
            <a:ext cx="3084582" cy="3084582"/>
          </a:xfrm>
          <a:prstGeom prst="rect">
            <a:avLst/>
          </a:prstGeom>
        </p:spPr>
      </p:pic>
    </p:spTree>
    <p:extLst>
      <p:ext uri="{BB962C8B-B14F-4D97-AF65-F5344CB8AC3E}">
        <p14:creationId xmlns:p14="http://schemas.microsoft.com/office/powerpoint/2010/main" val="2436741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0C5F1B-3109-5B54-8349-E703D1A3EE59}"/>
              </a:ext>
            </a:extLst>
          </p:cNvPr>
          <p:cNvSpPr>
            <a:spLocks noGrp="1"/>
          </p:cNvSpPr>
          <p:nvPr>
            <p:ph idx="1"/>
          </p:nvPr>
        </p:nvSpPr>
        <p:spPr>
          <a:xfrm>
            <a:off x="431800" y="1133255"/>
            <a:ext cx="11328400" cy="5319933"/>
          </a:xfrm>
        </p:spPr>
        <p:txBody>
          <a:bodyPr/>
          <a:lstStyle/>
          <a:p>
            <a:r>
              <a:rPr lang="en-GB" sz="1800" b="1" dirty="0">
                <a:solidFill>
                  <a:srgbClr val="2D5523"/>
                </a:solidFill>
                <a:effectLst/>
                <a:latin typeface="Arial" panose="020B0604020202020204" pitchFamily="34" charset="0"/>
                <a:ea typeface="Calibri" panose="020F0502020204030204" pitchFamily="34"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endParaRPr>
          </a:p>
          <a:p>
            <a:r>
              <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Countryside Code offers guidance to both users and custodians of the countryside as to how it can be enjoyed and protected by acting responsibly.  It's been with us for over 70 years. </a:t>
            </a:r>
          </a:p>
          <a:p>
            <a:endParaRPr lang="en-GB" sz="2400" b="0" dirty="0">
              <a:solidFill>
                <a:schemeClr val="tx1"/>
              </a:solidFill>
              <a:ea typeface="Calibri" panose="020F0502020204030204" pitchFamily="34" charset="0"/>
              <a:cs typeface="Times New Roman" panose="02020603050405020304" pitchFamily="18" charset="0"/>
            </a:endParaRPr>
          </a:p>
          <a:p>
            <a:r>
              <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Its wording and presentation has changed over time, but it remains an important tool to help make rural areas in England and Wales safe for visitors to enjoy, without infringing the rights of those for whom the countryside is both home and a place of work.</a:t>
            </a:r>
          </a:p>
          <a:p>
            <a:endParaRPr lang="en-GB" sz="2400" b="0" dirty="0">
              <a:solidFill>
                <a:schemeClr val="tx1"/>
              </a:solidFill>
              <a:ea typeface="Calibri" panose="020F0502020204030204" pitchFamily="34" charset="0"/>
              <a:cs typeface="Times New Roman" panose="02020603050405020304" pitchFamily="18" charset="0"/>
            </a:endParaRPr>
          </a:p>
          <a:p>
            <a:r>
              <a:rPr lang="en-GB" sz="2400" b="0" dirty="0">
                <a:solidFill>
                  <a:schemeClr val="tx1"/>
                </a:solidFill>
                <a:ea typeface="Calibri" panose="020F0502020204030204" pitchFamily="34" charset="0"/>
              </a:rPr>
              <a:t>The Countryside </a:t>
            </a:r>
            <a:r>
              <a:rPr lang="en-GB" sz="2400" b="0" dirty="0">
                <a:solidFill>
                  <a:schemeClr val="tx1"/>
                </a:solidFill>
                <a:effectLst/>
                <a:ea typeface="Calibri" panose="020F0502020204030204" pitchFamily="34" charset="0"/>
              </a:rPr>
              <a:t>Code now applies to all outdoor spaces including urban parks, the coast and waterways, which are </a:t>
            </a:r>
            <a:r>
              <a:rPr lang="en-GB" sz="2400" b="0" dirty="0">
                <a:solidFill>
                  <a:schemeClr val="tx1"/>
                </a:solidFill>
                <a:ea typeface="Calibri" panose="020F0502020204030204" pitchFamily="34" charset="0"/>
              </a:rPr>
              <a:t>equally important for accessing </a:t>
            </a:r>
            <a:r>
              <a:rPr lang="en-GB" sz="2400" b="0" dirty="0">
                <a:solidFill>
                  <a:schemeClr val="tx1"/>
                </a:solidFill>
                <a:effectLst/>
                <a:ea typeface="Calibri" panose="020F0502020204030204" pitchFamily="34" charset="0"/>
              </a:rPr>
              <a:t>nature.</a:t>
            </a:r>
            <a:endParaRPr lang="en-GB" sz="24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sz="2400" b="0" dirty="0">
              <a:solidFill>
                <a:schemeClr val="tx1"/>
              </a:solidFill>
              <a:ea typeface="Calibri" panose="020F0502020204030204" pitchFamily="34" charset="0"/>
              <a:cs typeface="Times New Roman" panose="02020603050405020304" pitchFamily="18" charset="0"/>
            </a:endParaRPr>
          </a:p>
          <a:p>
            <a:endParaRPr lang="en-GB" dirty="0"/>
          </a:p>
          <a:p>
            <a:endParaRPr lang="en-GB" b="0" dirty="0">
              <a:solidFill>
                <a:srgbClr val="FF0000"/>
              </a:solidFill>
            </a:endParaRPr>
          </a:p>
        </p:txBody>
      </p:sp>
      <p:sp>
        <p:nvSpPr>
          <p:cNvPr id="3" name="Title 2">
            <a:extLst>
              <a:ext uri="{FF2B5EF4-FFF2-40B4-BE49-F238E27FC236}">
                <a16:creationId xmlns:a16="http://schemas.microsoft.com/office/drawing/2014/main" id="{66CFCD5F-C4E7-F132-A99C-2BA67D01E879}"/>
              </a:ext>
            </a:extLst>
          </p:cNvPr>
          <p:cNvSpPr>
            <a:spLocks noGrp="1"/>
          </p:cNvSpPr>
          <p:nvPr>
            <p:ph type="title"/>
          </p:nvPr>
        </p:nvSpPr>
        <p:spPr/>
        <p:txBody>
          <a:bodyPr/>
          <a:lstStyle/>
          <a:p>
            <a:r>
              <a:rPr lang="en-GB" sz="3200" dirty="0">
                <a:ea typeface="Calibri" panose="020F0502020204030204" pitchFamily="34" charset="0"/>
                <a:cs typeface="Times New Roman" panose="02020603050405020304" pitchFamily="18" charset="0"/>
              </a:rPr>
              <a:t>What is the Countryside Code?</a:t>
            </a:r>
            <a:br>
              <a:rPr lang="en-GB" sz="3200" dirty="0">
                <a:latin typeface="Times New Roman" panose="02020603050405020304" pitchFamily="18" charset="0"/>
                <a:ea typeface="Calibri" panose="020F0502020204030204" pitchFamily="34" charset="0"/>
              </a:rPr>
            </a:br>
            <a:endParaRPr lang="en-GB" sz="3200" dirty="0"/>
          </a:p>
        </p:txBody>
      </p:sp>
      <p:pic>
        <p:nvPicPr>
          <p:cNvPr id="5" name="Graphic 4" descr="Shoe footprints with solid fill">
            <a:extLst>
              <a:ext uri="{FF2B5EF4-FFF2-40B4-BE49-F238E27FC236}">
                <a16:creationId xmlns:a16="http://schemas.microsoft.com/office/drawing/2014/main" id="{6FE0A031-44C1-866B-F745-4FFA0596CA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02830" y="5589240"/>
            <a:ext cx="1189170" cy="1189170"/>
          </a:xfrm>
          <a:prstGeom prst="rect">
            <a:avLst/>
          </a:prstGeom>
        </p:spPr>
      </p:pic>
    </p:spTree>
    <p:extLst>
      <p:ext uri="{BB962C8B-B14F-4D97-AF65-F5344CB8AC3E}">
        <p14:creationId xmlns:p14="http://schemas.microsoft.com/office/powerpoint/2010/main" val="1709800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778C17-E8B7-92B1-6485-473E5212CEDA}"/>
              </a:ext>
            </a:extLst>
          </p:cNvPr>
          <p:cNvSpPr>
            <a:spLocks noGrp="1"/>
          </p:cNvSpPr>
          <p:nvPr>
            <p:ph idx="1"/>
          </p:nvPr>
        </p:nvSpPr>
        <p:spPr>
          <a:xfrm>
            <a:off x="436296" y="1139209"/>
            <a:ext cx="11323502" cy="4882079"/>
          </a:xfrm>
        </p:spPr>
        <p:txBody>
          <a:bodyPr/>
          <a:lstStyle/>
          <a:p>
            <a:r>
              <a:rPr lang="en-US" sz="2400" b="0" dirty="0">
                <a:solidFill>
                  <a:schemeClr val="tx1"/>
                </a:solidFill>
              </a:rPr>
              <a:t>It was the aspiration of the post-war government to create:</a:t>
            </a:r>
          </a:p>
          <a:p>
            <a:endParaRPr lang="en-US" sz="1000" b="0" dirty="0">
              <a:solidFill>
                <a:schemeClr val="tx1"/>
              </a:solidFill>
            </a:endParaRPr>
          </a:p>
          <a:p>
            <a:r>
              <a:rPr lang="en-US" sz="2400" b="0" dirty="0">
                <a:solidFill>
                  <a:schemeClr val="tx1"/>
                </a:solidFill>
              </a:rPr>
              <a:t>“…</a:t>
            </a:r>
            <a:r>
              <a:rPr lang="en-US" sz="2400" b="0" i="1" dirty="0">
                <a:solidFill>
                  <a:schemeClr val="tx1"/>
                </a:solidFill>
              </a:rPr>
              <a:t>a land fit for heroes to live in</a:t>
            </a:r>
            <a:r>
              <a:rPr lang="en-US" sz="2400" b="0" dirty="0">
                <a:solidFill>
                  <a:schemeClr val="tx1"/>
                </a:solidFill>
              </a:rPr>
              <a:t>.” (Lloyd George 1918)</a:t>
            </a:r>
          </a:p>
          <a:p>
            <a:endParaRPr lang="en-US" sz="1000" b="0" dirty="0">
              <a:solidFill>
                <a:schemeClr val="tx1"/>
              </a:solidFill>
            </a:endParaRPr>
          </a:p>
        </p:txBody>
      </p:sp>
      <p:sp>
        <p:nvSpPr>
          <p:cNvPr id="3" name="Title 2">
            <a:extLst>
              <a:ext uri="{FF2B5EF4-FFF2-40B4-BE49-F238E27FC236}">
                <a16:creationId xmlns:a16="http://schemas.microsoft.com/office/drawing/2014/main" id="{E4BC53C9-2875-0387-B1DC-CE8F09A59C90}"/>
              </a:ext>
            </a:extLst>
          </p:cNvPr>
          <p:cNvSpPr>
            <a:spLocks noGrp="1"/>
          </p:cNvSpPr>
          <p:nvPr>
            <p:ph type="title"/>
          </p:nvPr>
        </p:nvSpPr>
        <p:spPr/>
        <p:txBody>
          <a:bodyPr/>
          <a:lstStyle/>
          <a:p>
            <a:r>
              <a:rPr lang="en-US" sz="3200" dirty="0"/>
              <a:t>Post World War One – 1918 to 1930</a:t>
            </a:r>
          </a:p>
        </p:txBody>
      </p:sp>
      <p:pic>
        <p:nvPicPr>
          <p:cNvPr id="7" name="Picture 6" descr="A person sitting on a stone wall reading a book&#10;&#10;Description automatically generated">
            <a:extLst>
              <a:ext uri="{FF2B5EF4-FFF2-40B4-BE49-F238E27FC236}">
                <a16:creationId xmlns:a16="http://schemas.microsoft.com/office/drawing/2014/main" id="{89A9B9D2-BBD6-8ED9-5622-6049F9C95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384" y="2478537"/>
            <a:ext cx="3816424" cy="4098937"/>
          </a:xfrm>
          <a:prstGeom prst="rect">
            <a:avLst/>
          </a:prstGeom>
          <a:ln w="28575">
            <a:solidFill>
              <a:srgbClr val="0091A5"/>
            </a:solidFill>
          </a:ln>
        </p:spPr>
      </p:pic>
      <p:pic>
        <p:nvPicPr>
          <p:cNvPr id="5" name="Picture 4" descr="A group of men standing on a rock&#10;&#10;Description automatically generated">
            <a:extLst>
              <a:ext uri="{FF2B5EF4-FFF2-40B4-BE49-F238E27FC236}">
                <a16:creationId xmlns:a16="http://schemas.microsoft.com/office/drawing/2014/main" id="{9C68E3AC-7AE5-7CFD-AF44-C28CFF5671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840" y="2454741"/>
            <a:ext cx="3888432" cy="4122733"/>
          </a:xfrm>
          <a:prstGeom prst="rect">
            <a:avLst/>
          </a:prstGeom>
          <a:ln w="28575">
            <a:solidFill>
              <a:srgbClr val="0091A5"/>
            </a:solidFill>
          </a:ln>
        </p:spPr>
      </p:pic>
      <p:sp>
        <p:nvSpPr>
          <p:cNvPr id="8" name="TextBox 7">
            <a:extLst>
              <a:ext uri="{FF2B5EF4-FFF2-40B4-BE49-F238E27FC236}">
                <a16:creationId xmlns:a16="http://schemas.microsoft.com/office/drawing/2014/main" id="{A8F1A379-B3AB-587E-7457-20C26D33DE36}"/>
              </a:ext>
            </a:extLst>
          </p:cNvPr>
          <p:cNvSpPr txBox="1"/>
          <p:nvPr/>
        </p:nvSpPr>
        <p:spPr>
          <a:xfrm>
            <a:off x="8812792" y="2636912"/>
            <a:ext cx="2970574" cy="4031873"/>
          </a:xfrm>
          <a:prstGeom prst="rect">
            <a:avLst/>
          </a:prstGeom>
          <a:noFill/>
        </p:spPr>
        <p:txBody>
          <a:bodyPr wrap="square" rtlCol="0">
            <a:spAutoFit/>
          </a:bodyPr>
          <a:lstStyle/>
          <a:p>
            <a:r>
              <a:rPr lang="en-US" sz="2400" b="0" dirty="0">
                <a:solidFill>
                  <a:schemeClr val="tx1"/>
                </a:solidFill>
              </a:rPr>
              <a:t>Access to the countryside for all was part of this aspiration.  </a:t>
            </a:r>
            <a:endParaRPr lang="en-US" sz="2400" b="0" dirty="0">
              <a:solidFill>
                <a:srgbClr val="FF0000"/>
              </a:solidFill>
            </a:endParaRPr>
          </a:p>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r>
              <a:rPr lang="en-GB" sz="1600" dirty="0">
                <a:latin typeface="Arial" panose="020B0604020202020204" pitchFamily="34" charset="0"/>
                <a:ea typeface="Calibri" panose="020F0502020204030204" pitchFamily="34" charset="0"/>
              </a:rPr>
              <a:t>Photos c</a:t>
            </a:r>
            <a:r>
              <a:rPr lang="en-GB" sz="1600" dirty="0">
                <a:effectLst/>
                <a:latin typeface="Arial" panose="020B0604020202020204" pitchFamily="34" charset="0"/>
                <a:ea typeface="Calibri" panose="020F0502020204030204" pitchFamily="34" charset="0"/>
              </a:rPr>
              <a:t>ourtesy of Conwy Archive Service.</a:t>
            </a:r>
            <a:endParaRPr lang="en-GB" sz="1600" dirty="0"/>
          </a:p>
        </p:txBody>
      </p:sp>
    </p:spTree>
    <p:extLst>
      <p:ext uri="{BB962C8B-B14F-4D97-AF65-F5344CB8AC3E}">
        <p14:creationId xmlns:p14="http://schemas.microsoft.com/office/powerpoint/2010/main" val="2297317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6CE98C-2004-B7C5-20EA-D0550E9043A8}"/>
              </a:ext>
            </a:extLst>
          </p:cNvPr>
          <p:cNvSpPr>
            <a:spLocks noGrp="1"/>
          </p:cNvSpPr>
          <p:nvPr>
            <p:ph idx="1"/>
          </p:nvPr>
        </p:nvSpPr>
        <p:spPr>
          <a:xfrm>
            <a:off x="431800" y="1556792"/>
            <a:ext cx="6168256" cy="4896396"/>
          </a:xfrm>
        </p:spPr>
        <p:txBody>
          <a:bodyPr/>
          <a:lstStyle/>
          <a:p>
            <a:r>
              <a:rPr lang="en-US" sz="2400" b="0" dirty="0">
                <a:solidFill>
                  <a:schemeClr val="tx1"/>
                </a:solidFill>
              </a:rPr>
              <a:t>There was a growing appreciation of the outdoors and the health benefits of exercise in the countryside. Workers from industrial towns and cities wanted to walk in the countryside at weekends.  </a:t>
            </a:r>
          </a:p>
          <a:p>
            <a:endParaRPr lang="en-US" sz="2400" b="0" dirty="0">
              <a:solidFill>
                <a:schemeClr val="tx1"/>
              </a:solidFill>
            </a:endParaRPr>
          </a:p>
          <a:p>
            <a:r>
              <a:rPr lang="en-US" sz="2400" b="0" dirty="0">
                <a:solidFill>
                  <a:schemeClr val="tx1"/>
                </a:solidFill>
              </a:rPr>
              <a:t>Landowners and those who lived and worked in the countryside were worried that increasing numbers of walkers would cause damage and impact their livelihoods.</a:t>
            </a:r>
          </a:p>
          <a:p>
            <a:endParaRPr lang="en-GB" dirty="0"/>
          </a:p>
        </p:txBody>
      </p:sp>
      <p:sp>
        <p:nvSpPr>
          <p:cNvPr id="3" name="Title 2">
            <a:extLst>
              <a:ext uri="{FF2B5EF4-FFF2-40B4-BE49-F238E27FC236}">
                <a16:creationId xmlns:a16="http://schemas.microsoft.com/office/drawing/2014/main" id="{410E03C1-387F-8378-4831-9E750A8AA0EA}"/>
              </a:ext>
            </a:extLst>
          </p:cNvPr>
          <p:cNvSpPr>
            <a:spLocks noGrp="1"/>
          </p:cNvSpPr>
          <p:nvPr>
            <p:ph type="title"/>
          </p:nvPr>
        </p:nvSpPr>
        <p:spPr/>
        <p:txBody>
          <a:bodyPr/>
          <a:lstStyle/>
          <a:p>
            <a:r>
              <a:rPr lang="en-US" sz="3200" dirty="0"/>
              <a:t>Post World War One – 1918 to 1930</a:t>
            </a:r>
            <a:endParaRPr lang="en-GB" sz="3200" dirty="0"/>
          </a:p>
        </p:txBody>
      </p:sp>
      <p:pic>
        <p:nvPicPr>
          <p:cNvPr id="5" name="Picture 4" descr="A group of people on a rock&#10;&#10;Description automatically generated">
            <a:extLst>
              <a:ext uri="{FF2B5EF4-FFF2-40B4-BE49-F238E27FC236}">
                <a16:creationId xmlns:a16="http://schemas.microsoft.com/office/drawing/2014/main" id="{E1B069C1-4665-CAB3-2F00-459F66D68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04" y="1340768"/>
            <a:ext cx="4642081" cy="4921796"/>
          </a:xfrm>
          <a:prstGeom prst="rect">
            <a:avLst/>
          </a:prstGeom>
          <a:ln w="28575">
            <a:solidFill>
              <a:srgbClr val="0091A5"/>
            </a:solidFill>
          </a:ln>
        </p:spPr>
      </p:pic>
      <p:sp>
        <p:nvSpPr>
          <p:cNvPr id="6" name="TextBox 5">
            <a:extLst>
              <a:ext uri="{FF2B5EF4-FFF2-40B4-BE49-F238E27FC236}">
                <a16:creationId xmlns:a16="http://schemas.microsoft.com/office/drawing/2014/main" id="{4A9C8422-3D03-C99F-B8F5-B170D2A2E1B6}"/>
              </a:ext>
            </a:extLst>
          </p:cNvPr>
          <p:cNvSpPr txBox="1"/>
          <p:nvPr/>
        </p:nvSpPr>
        <p:spPr>
          <a:xfrm>
            <a:off x="6908304" y="4509120"/>
            <a:ext cx="5256584" cy="2246769"/>
          </a:xfrm>
          <a:prstGeom prst="rect">
            <a:avLst/>
          </a:prstGeom>
          <a:noFill/>
        </p:spPr>
        <p:txBody>
          <a:bodyPr wrap="square" rtlCol="0">
            <a:spAutoFit/>
          </a:bodyPr>
          <a:lstStyle/>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endParaRPr lang="en-GB" sz="2000" dirty="0">
              <a:latin typeface="Arial" panose="020B0604020202020204" pitchFamily="34" charset="0"/>
              <a:ea typeface="Calibri" panose="020F0502020204030204" pitchFamily="34" charset="0"/>
            </a:endParaRPr>
          </a:p>
          <a:p>
            <a:r>
              <a:rPr lang="en-GB" sz="1600" dirty="0">
                <a:latin typeface="Arial" panose="020B0604020202020204" pitchFamily="34" charset="0"/>
                <a:ea typeface="Calibri" panose="020F0502020204030204" pitchFamily="34" charset="0"/>
              </a:rPr>
              <a:t>Photos c</a:t>
            </a:r>
            <a:r>
              <a:rPr lang="en-GB" sz="1600" dirty="0">
                <a:effectLst/>
                <a:latin typeface="Arial" panose="020B0604020202020204" pitchFamily="34" charset="0"/>
                <a:ea typeface="Calibri" panose="020F0502020204030204" pitchFamily="34" charset="0"/>
              </a:rPr>
              <a:t>ourtesy of Conwy Archive Service.</a:t>
            </a:r>
            <a:endParaRPr lang="en-GB" sz="1600" dirty="0"/>
          </a:p>
        </p:txBody>
      </p:sp>
    </p:spTree>
    <p:extLst>
      <p:ext uri="{BB962C8B-B14F-4D97-AF65-F5344CB8AC3E}">
        <p14:creationId xmlns:p14="http://schemas.microsoft.com/office/powerpoint/2010/main" val="309933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5CFA83CE-B747-F9D5-53AB-A110B882FBF9}"/>
              </a:ext>
            </a:extLst>
          </p:cNvPr>
          <p:cNvSpPr>
            <a:spLocks noGrp="1"/>
          </p:cNvSpPr>
          <p:nvPr>
            <p:ph type="title"/>
          </p:nvPr>
        </p:nvSpPr>
        <p:spPr>
          <a:xfrm>
            <a:off x="431800" y="476250"/>
            <a:ext cx="11328400" cy="657225"/>
          </a:xfrm>
        </p:spPr>
        <p:txBody>
          <a:bodyPr/>
          <a:lstStyle/>
          <a:p>
            <a:r>
              <a:rPr lang="en-US" sz="3200" dirty="0"/>
              <a:t>1932: Mass trespass on Kinder Scout</a:t>
            </a:r>
          </a:p>
        </p:txBody>
      </p:sp>
      <p:pic>
        <p:nvPicPr>
          <p:cNvPr id="5" name="Content Placeholder 3" descr="Mass Trespass - Benny Rothman - Group shot (002) CREDIT TO Working Class Movement Library-1.jpg">
            <a:extLst>
              <a:ext uri="{FF2B5EF4-FFF2-40B4-BE49-F238E27FC236}">
                <a16:creationId xmlns:a16="http://schemas.microsoft.com/office/drawing/2014/main" id="{D9C7E9C2-EEC9-524D-9817-0069CAF93E11}"/>
              </a:ext>
            </a:extLst>
          </p:cNvPr>
          <p:cNvPicPr>
            <a:picLocks noGrp="1" noChangeAspect="1"/>
          </p:cNvPicPr>
          <p:nvPr>
            <p:ph idx="1"/>
          </p:nvPr>
        </p:nvPicPr>
        <p:blipFill rotWithShape="1">
          <a:blip r:embed="rId2"/>
          <a:srcRect l="4305" t="9650" r="25157" b="1436"/>
          <a:stretch/>
        </p:blipFill>
        <p:spPr>
          <a:xfrm>
            <a:off x="512287" y="1318627"/>
            <a:ext cx="5583713" cy="4983995"/>
          </a:xfrm>
          <a:ln w="28575">
            <a:solidFill>
              <a:srgbClr val="0091A5"/>
            </a:solidFill>
          </a:ln>
        </p:spPr>
      </p:pic>
      <p:sp>
        <p:nvSpPr>
          <p:cNvPr id="6" name="Rectangle 5">
            <a:extLst>
              <a:ext uri="{FF2B5EF4-FFF2-40B4-BE49-F238E27FC236}">
                <a16:creationId xmlns:a16="http://schemas.microsoft.com/office/drawing/2014/main" id="{CC496573-6B8C-9307-EC8D-70B4655C93C7}"/>
              </a:ext>
            </a:extLst>
          </p:cNvPr>
          <p:cNvSpPr/>
          <p:nvPr/>
        </p:nvSpPr>
        <p:spPr>
          <a:xfrm>
            <a:off x="485250" y="6487774"/>
            <a:ext cx="4343400" cy="276999"/>
          </a:xfrm>
          <a:prstGeom prst="rect">
            <a:avLst/>
          </a:prstGeom>
        </p:spPr>
        <p:txBody>
          <a:bodyPr wrap="square">
            <a:spAutoFit/>
          </a:bodyPr>
          <a:lstStyle/>
          <a:p>
            <a:pPr lvl="0"/>
            <a:r>
              <a:rPr lang="en-US" sz="1200" dirty="0">
                <a:solidFill>
                  <a:srgbClr val="000000"/>
                </a:solidFill>
              </a:rPr>
              <a:t>Photo credit: Working Class Movement Library</a:t>
            </a:r>
          </a:p>
        </p:txBody>
      </p:sp>
      <p:sp>
        <p:nvSpPr>
          <p:cNvPr id="8" name="TextBox 7">
            <a:extLst>
              <a:ext uri="{FF2B5EF4-FFF2-40B4-BE49-F238E27FC236}">
                <a16:creationId xmlns:a16="http://schemas.microsoft.com/office/drawing/2014/main" id="{D37E0168-AA48-8DD8-2058-5F42CDFFF330}"/>
              </a:ext>
            </a:extLst>
          </p:cNvPr>
          <p:cNvSpPr txBox="1"/>
          <p:nvPr/>
        </p:nvSpPr>
        <p:spPr>
          <a:xfrm>
            <a:off x="6528048" y="1127617"/>
            <a:ext cx="5328592" cy="4524315"/>
          </a:xfrm>
          <a:prstGeom prst="rect">
            <a:avLst/>
          </a:prstGeom>
          <a:solidFill>
            <a:schemeClr val="bg1"/>
          </a:solidFill>
          <a:ln w="28575">
            <a:noFill/>
          </a:ln>
        </p:spPr>
        <p:txBody>
          <a:bodyPr wrap="square">
            <a:spAutoFit/>
          </a:bodyPr>
          <a:lstStyle/>
          <a:p>
            <a:r>
              <a:rPr lang="en-US" sz="2400" dirty="0"/>
              <a:t>“We ramblers, after a hard week’s work, in smoky towns and cities, go out rambling for relaxation and fresh air. And we find the finest rambling country is closed to us… our request, or demand, for access to all peaks and uncultivated moorland is nothing unreasonable." </a:t>
            </a:r>
          </a:p>
          <a:p>
            <a:br>
              <a:rPr lang="en-US" sz="2400" b="1" dirty="0"/>
            </a:br>
            <a:r>
              <a:rPr lang="en-US" sz="2400" b="1" i="1" dirty="0">
                <a:solidFill>
                  <a:srgbClr val="3E8EA0"/>
                </a:solidFill>
              </a:rPr>
              <a:t>Benny Rothman, speaking in his defence at the trial at Derby Assizes.</a:t>
            </a:r>
            <a:endParaRPr lang="en-US" sz="2400" b="1" dirty="0">
              <a:solidFill>
                <a:srgbClr val="3E8EA0"/>
              </a:solidFill>
            </a:endParaRPr>
          </a:p>
        </p:txBody>
      </p:sp>
    </p:spTree>
    <p:extLst>
      <p:ext uri="{BB962C8B-B14F-4D97-AF65-F5344CB8AC3E}">
        <p14:creationId xmlns:p14="http://schemas.microsoft.com/office/powerpoint/2010/main" val="10724028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255C39F-41DA-B86F-D781-4098416A0048}"/>
              </a:ext>
            </a:extLst>
          </p:cNvPr>
          <p:cNvSpPr>
            <a:spLocks noGrp="1"/>
          </p:cNvSpPr>
          <p:nvPr>
            <p:ph idx="1"/>
          </p:nvPr>
        </p:nvSpPr>
        <p:spPr>
          <a:xfrm>
            <a:off x="396800" y="1289674"/>
            <a:ext cx="11617720" cy="2304256"/>
          </a:xfrm>
          <a:ln w="28575">
            <a:noFill/>
          </a:ln>
        </p:spPr>
        <p:txBody>
          <a:bodyPr/>
          <a:lstStyle/>
          <a:p>
            <a:r>
              <a:rPr lang="en-US" sz="2000" dirty="0">
                <a:solidFill>
                  <a:schemeClr val="tx1"/>
                </a:solidFill>
              </a:rPr>
              <a:t>1932 </a:t>
            </a:r>
            <a:r>
              <a:rPr lang="en-US" sz="2000" b="0" dirty="0">
                <a:solidFill>
                  <a:schemeClr val="tx1"/>
                </a:solidFill>
              </a:rPr>
              <a:t>- Rights of Way Act introduced powers to create Public Rights of Way across private land.</a:t>
            </a:r>
          </a:p>
          <a:p>
            <a:endParaRPr lang="en-US" sz="600" b="0" dirty="0">
              <a:solidFill>
                <a:schemeClr val="tx1"/>
              </a:solidFill>
            </a:endParaRPr>
          </a:p>
          <a:p>
            <a:r>
              <a:rPr lang="en-GB"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1936 </a:t>
            </a:r>
            <a:r>
              <a:rPr lang="en-GB" sz="2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GB"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t>
            </a:r>
            <a:r>
              <a:rPr lang="en-GB" sz="2000" b="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The Campaign for the Protection of Rural England (CPRE) commissioned a film to be shown in cinemas: </a:t>
            </a:r>
            <a:r>
              <a:rPr lang="en-GB" sz="2000" u="sng" dirty="0">
                <a:solidFill>
                  <a:srgbClr val="005541"/>
                </a:solidFill>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‘Rural England: The Case for the Defence’</a:t>
            </a:r>
            <a:r>
              <a:rPr lang="en-GB" sz="2000" dirty="0">
                <a:solidFill>
                  <a:srgbClr val="005541"/>
                </a:solidFill>
                <a:effectLst/>
                <a:latin typeface="Arial" panose="020B0604020202020204" pitchFamily="34" charset="0"/>
                <a:ea typeface="Calibri" panose="020F0502020204030204" pitchFamily="34" charset="0"/>
                <a:cs typeface="Times New Roman" panose="02020603050405020304" pitchFamily="18" charset="0"/>
              </a:rPr>
              <a:t> </a:t>
            </a:r>
            <a:r>
              <a:rPr lang="en-GB" sz="20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t>
            </a:r>
            <a:r>
              <a:rPr lang="en-GB" sz="2000"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 </a:t>
            </a:r>
            <a:endParaRPr lang="en-GB" sz="2000"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endParaRPr lang="en-GB" sz="600" b="0" u="sng"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r>
              <a:rPr lang="en-US" sz="2000" dirty="0">
                <a:solidFill>
                  <a:schemeClr val="tx1"/>
                </a:solidFill>
              </a:rPr>
              <a:t>1945 </a:t>
            </a:r>
            <a:r>
              <a:rPr lang="en-US" sz="2000" b="0" dirty="0">
                <a:solidFill>
                  <a:schemeClr val="tx1"/>
                </a:solidFill>
              </a:rPr>
              <a:t>- Hobhouse report was commissioned, paving the way for National Park legislation.</a:t>
            </a:r>
          </a:p>
          <a:p>
            <a:endParaRPr lang="en-US" sz="600" b="0" dirty="0">
              <a:solidFill>
                <a:schemeClr val="tx1"/>
              </a:solidFill>
            </a:endParaRPr>
          </a:p>
          <a:p>
            <a:r>
              <a:rPr lang="en-US" sz="2000" dirty="0">
                <a:solidFill>
                  <a:schemeClr val="tx1"/>
                </a:solidFill>
              </a:rPr>
              <a:t>1949 </a:t>
            </a:r>
            <a:r>
              <a:rPr lang="en-US" sz="2000" b="0" dirty="0">
                <a:solidFill>
                  <a:schemeClr val="tx1"/>
                </a:solidFill>
              </a:rPr>
              <a:t>- The National Parks and Access to the Countryside Act was passed.</a:t>
            </a:r>
          </a:p>
          <a:p>
            <a:endParaRPr lang="en-US" b="0" i="1" dirty="0">
              <a:solidFill>
                <a:schemeClr val="tx1"/>
              </a:solidFill>
            </a:endParaRPr>
          </a:p>
          <a:p>
            <a:r>
              <a:rPr lang="en-US" sz="2000" b="0" i="1" dirty="0">
                <a:solidFill>
                  <a:schemeClr val="tx1"/>
                </a:solidFill>
              </a:rPr>
              <a:t>“Much of the ill feeling which has existed in the past has been due to ignorance or thoughtless behaviour on the part of some townsmen. This we believe could be considerably reduced by persistent educational efforts. We accordingly recommend that a simple Country Code be prepared and issued. Its object should be to evoke a better all-round standard of responsible behaviour in the countryside and to instill a greater appreciation of the ways and needs of rural life, and the inter-dependence of town and country</a:t>
            </a:r>
            <a:r>
              <a:rPr lang="en-US" sz="2000" b="0" dirty="0">
                <a:solidFill>
                  <a:schemeClr val="tx1"/>
                </a:solidFill>
              </a:rPr>
              <a:t>.”</a:t>
            </a:r>
          </a:p>
          <a:p>
            <a:endParaRPr lang="en-US" sz="600" b="0" dirty="0">
              <a:solidFill>
                <a:schemeClr val="tx1"/>
              </a:solidFill>
            </a:endParaRPr>
          </a:p>
          <a:p>
            <a:r>
              <a:rPr lang="en-US" dirty="0">
                <a:solidFill>
                  <a:schemeClr val="tx1"/>
                </a:solidFill>
              </a:rPr>
              <a:t>Extract from the Hobhouse report (Ministry of Town and Country Planning, 1947)</a:t>
            </a:r>
          </a:p>
          <a:p>
            <a:endParaRPr lang="en-US" dirty="0">
              <a:solidFill>
                <a:schemeClr val="tx1"/>
              </a:solidFill>
            </a:endParaRPr>
          </a:p>
          <a:p>
            <a:r>
              <a:rPr lang="en-US" sz="1200" dirty="0">
                <a:solidFill>
                  <a:schemeClr val="tx1"/>
                </a:solidFill>
              </a:rPr>
              <a:t>* </a:t>
            </a:r>
            <a:r>
              <a:rPr lang="en-US" sz="1200" b="0" dirty="0">
                <a:solidFill>
                  <a:schemeClr val="tx1"/>
                </a:solidFill>
              </a:rPr>
              <a:t>Please note this film is not available in Welsh.</a:t>
            </a:r>
            <a:endParaRPr lang="en-GB" sz="1200" b="0" dirty="0">
              <a:solidFill>
                <a:schemeClr val="tx1"/>
              </a:solidFill>
            </a:endParaRPr>
          </a:p>
        </p:txBody>
      </p:sp>
      <p:sp>
        <p:nvSpPr>
          <p:cNvPr id="4" name="Title 2">
            <a:extLst>
              <a:ext uri="{FF2B5EF4-FFF2-40B4-BE49-F238E27FC236}">
                <a16:creationId xmlns:a16="http://schemas.microsoft.com/office/drawing/2014/main" id="{274DADBF-787D-AD40-4956-2E24372E19F1}"/>
              </a:ext>
            </a:extLst>
          </p:cNvPr>
          <p:cNvSpPr>
            <a:spLocks noGrp="1"/>
          </p:cNvSpPr>
          <p:nvPr>
            <p:ph type="title"/>
          </p:nvPr>
        </p:nvSpPr>
        <p:spPr>
          <a:xfrm>
            <a:off x="431800" y="476250"/>
            <a:ext cx="11328400" cy="657225"/>
          </a:xfrm>
        </p:spPr>
        <p:txBody>
          <a:bodyPr/>
          <a:lstStyle/>
          <a:p>
            <a:r>
              <a:rPr lang="en-US" sz="3200" dirty="0"/>
              <a:t>Government action began</a:t>
            </a:r>
          </a:p>
        </p:txBody>
      </p:sp>
      <p:pic>
        <p:nvPicPr>
          <p:cNvPr id="5" name="Graphic 4" descr="Walk outline">
            <a:extLst>
              <a:ext uri="{FF2B5EF4-FFF2-40B4-BE49-F238E27FC236}">
                <a16:creationId xmlns:a16="http://schemas.microsoft.com/office/drawing/2014/main" id="{BF1B7413-CBA1-D6B6-86F0-1A483251D4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95968" y="5394624"/>
            <a:ext cx="1463376" cy="1463376"/>
          </a:xfrm>
          <a:prstGeom prst="rect">
            <a:avLst/>
          </a:prstGeom>
        </p:spPr>
      </p:pic>
      <p:pic>
        <p:nvPicPr>
          <p:cNvPr id="9" name="Graphic 8" descr="Boot outline">
            <a:extLst>
              <a:ext uri="{FF2B5EF4-FFF2-40B4-BE49-F238E27FC236}">
                <a16:creationId xmlns:a16="http://schemas.microsoft.com/office/drawing/2014/main" id="{4BAC0C53-0E82-63C2-68DC-202B54F96A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13068" y="337756"/>
            <a:ext cx="1003012" cy="1003012"/>
          </a:xfrm>
          <a:prstGeom prst="rect">
            <a:avLst/>
          </a:prstGeom>
        </p:spPr>
      </p:pic>
      <p:pic>
        <p:nvPicPr>
          <p:cNvPr id="10" name="Graphic 9" descr="Clapper board outline">
            <a:extLst>
              <a:ext uri="{FF2B5EF4-FFF2-40B4-BE49-F238E27FC236}">
                <a16:creationId xmlns:a16="http://schemas.microsoft.com/office/drawing/2014/main" id="{71F1BFD6-D594-4292-CBC6-7A78670FAF1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04112" y="2060848"/>
            <a:ext cx="504056" cy="504056"/>
          </a:xfrm>
          <a:prstGeom prst="rect">
            <a:avLst/>
          </a:prstGeom>
        </p:spPr>
      </p:pic>
    </p:spTree>
    <p:extLst>
      <p:ext uri="{BB962C8B-B14F-4D97-AF65-F5344CB8AC3E}">
        <p14:creationId xmlns:p14="http://schemas.microsoft.com/office/powerpoint/2010/main" val="3913235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F031405-A4E0-5E9F-73F7-2335363AD6A2}"/>
              </a:ext>
            </a:extLst>
          </p:cNvPr>
          <p:cNvSpPr>
            <a:spLocks noGrp="1"/>
          </p:cNvSpPr>
          <p:nvPr>
            <p:ph type="title"/>
          </p:nvPr>
        </p:nvSpPr>
        <p:spPr>
          <a:xfrm>
            <a:off x="312619" y="546198"/>
            <a:ext cx="11327997" cy="657003"/>
          </a:xfrm>
        </p:spPr>
        <p:txBody>
          <a:bodyPr/>
          <a:lstStyle/>
          <a:p>
            <a:r>
              <a:rPr lang="en-GB" sz="3200" dirty="0"/>
              <a:t>10 Messages of the 1951 Country Code</a:t>
            </a:r>
            <a:br>
              <a:rPr lang="en-US" sz="3200" dirty="0"/>
            </a:br>
            <a:br>
              <a:rPr lang="en-GB" sz="3200" dirty="0"/>
            </a:br>
            <a:endParaRPr lang="en-GB" sz="3200" dirty="0"/>
          </a:p>
        </p:txBody>
      </p:sp>
      <p:pic>
        <p:nvPicPr>
          <p:cNvPr id="4" name="Content Placeholder 3" descr="Image 04-03-2024 at 12.33.jpg">
            <a:extLst>
              <a:ext uri="{FF2B5EF4-FFF2-40B4-BE49-F238E27FC236}">
                <a16:creationId xmlns:a16="http://schemas.microsoft.com/office/drawing/2014/main" id="{3B36D0B3-3607-BC5B-AC54-F00A3D0EF155}"/>
              </a:ext>
            </a:extLst>
          </p:cNvPr>
          <p:cNvPicPr>
            <a:picLocks noGrp="1" noChangeAspect="1"/>
          </p:cNvPicPr>
          <p:nvPr>
            <p:ph idx="1"/>
          </p:nvPr>
        </p:nvPicPr>
        <p:blipFill>
          <a:blip r:embed="rId2"/>
          <a:stretch>
            <a:fillRect/>
          </a:stretch>
        </p:blipFill>
        <p:spPr>
          <a:xfrm>
            <a:off x="479376" y="1317017"/>
            <a:ext cx="3986340" cy="4889911"/>
          </a:xfrm>
          <a:prstGeom prst="rect">
            <a:avLst/>
          </a:prstGeom>
          <a:ln w="28575">
            <a:solidFill>
              <a:srgbClr val="0091A5"/>
            </a:solidFill>
          </a:ln>
        </p:spPr>
      </p:pic>
      <p:sp>
        <p:nvSpPr>
          <p:cNvPr id="6" name="TextBox 5">
            <a:extLst>
              <a:ext uri="{FF2B5EF4-FFF2-40B4-BE49-F238E27FC236}">
                <a16:creationId xmlns:a16="http://schemas.microsoft.com/office/drawing/2014/main" id="{D8152634-8436-285C-A35C-9CEE2CF08EEE}"/>
              </a:ext>
            </a:extLst>
          </p:cNvPr>
          <p:cNvSpPr txBox="1"/>
          <p:nvPr/>
        </p:nvSpPr>
        <p:spPr>
          <a:xfrm>
            <a:off x="5303912" y="1869147"/>
            <a:ext cx="6336704" cy="3785652"/>
          </a:xfrm>
          <a:prstGeom prst="rect">
            <a:avLst/>
          </a:prstGeom>
          <a:noFill/>
        </p:spPr>
        <p:txBody>
          <a:bodyPr wrap="square">
            <a:spAutoFit/>
          </a:bodyPr>
          <a:lstStyle/>
          <a:p>
            <a:pPr marL="342900" indent="-342900">
              <a:buFont typeface="Arial" panose="020B0604020202020204" pitchFamily="34" charset="0"/>
              <a:buChar char="•"/>
            </a:pPr>
            <a:r>
              <a:rPr lang="en-US" sz="2400" dirty="0"/>
              <a:t>Guard against all risk of fire.</a:t>
            </a:r>
          </a:p>
          <a:p>
            <a:pPr marL="342900" indent="-342900">
              <a:buFont typeface="Arial" panose="020B0604020202020204" pitchFamily="34" charset="0"/>
              <a:buChar char="•"/>
            </a:pPr>
            <a:r>
              <a:rPr lang="en-US" sz="2400" dirty="0"/>
              <a:t>Fasten all gates.</a:t>
            </a:r>
          </a:p>
          <a:p>
            <a:pPr marL="342900" indent="-342900">
              <a:buFont typeface="Arial" panose="020B0604020202020204" pitchFamily="34" charset="0"/>
              <a:buChar char="•"/>
            </a:pPr>
            <a:r>
              <a:rPr lang="en-US" sz="2400" dirty="0"/>
              <a:t>Keep dogs under proper control.</a:t>
            </a:r>
          </a:p>
          <a:p>
            <a:pPr marL="342900" indent="-342900">
              <a:buFont typeface="Arial" panose="020B0604020202020204" pitchFamily="34" charset="0"/>
              <a:buChar char="•"/>
            </a:pPr>
            <a:r>
              <a:rPr lang="en-US" sz="2400" dirty="0"/>
              <a:t>Keep to paths across farmland.</a:t>
            </a:r>
          </a:p>
          <a:p>
            <a:pPr marL="342900" indent="-342900">
              <a:buFont typeface="Arial" panose="020B0604020202020204" pitchFamily="34" charset="0"/>
              <a:buChar char="•"/>
            </a:pPr>
            <a:r>
              <a:rPr lang="en-US" sz="2400" dirty="0"/>
              <a:t>Avoid damaging fences, hedges and walls.</a:t>
            </a:r>
          </a:p>
          <a:p>
            <a:pPr marL="342900" indent="-342900">
              <a:buFont typeface="Arial" panose="020B0604020202020204" pitchFamily="34" charset="0"/>
              <a:buChar char="•"/>
            </a:pPr>
            <a:r>
              <a:rPr lang="en-US" sz="2400" dirty="0"/>
              <a:t>Leave no litter.</a:t>
            </a:r>
          </a:p>
          <a:p>
            <a:pPr marL="342900" indent="-342900">
              <a:buFont typeface="Arial" panose="020B0604020202020204" pitchFamily="34" charset="0"/>
              <a:buChar char="•"/>
            </a:pPr>
            <a:r>
              <a:rPr lang="en-US" sz="2400" dirty="0"/>
              <a:t>Safeguard water supplies.</a:t>
            </a:r>
          </a:p>
          <a:p>
            <a:pPr marL="342900" indent="-342900">
              <a:buFont typeface="Arial" panose="020B0604020202020204" pitchFamily="34" charset="0"/>
              <a:buChar char="•"/>
            </a:pPr>
            <a:r>
              <a:rPr lang="en-US" sz="2400" dirty="0"/>
              <a:t>Protect wildlife, wild plants and trees.</a:t>
            </a:r>
          </a:p>
          <a:p>
            <a:pPr marL="342900" indent="-342900">
              <a:buFont typeface="Arial" panose="020B0604020202020204" pitchFamily="34" charset="0"/>
              <a:buChar char="•"/>
            </a:pPr>
            <a:r>
              <a:rPr lang="en-US" sz="2400" dirty="0"/>
              <a:t>Go carefully on country roads.</a:t>
            </a:r>
          </a:p>
          <a:p>
            <a:pPr marL="342900" indent="-342900">
              <a:buFont typeface="Arial" panose="020B0604020202020204" pitchFamily="34" charset="0"/>
              <a:buChar char="•"/>
            </a:pPr>
            <a:r>
              <a:rPr lang="en-US" sz="2400" dirty="0"/>
              <a:t>Respect the life of the countryside.</a:t>
            </a:r>
          </a:p>
        </p:txBody>
      </p:sp>
    </p:spTree>
    <p:extLst>
      <p:ext uri="{BB962C8B-B14F-4D97-AF65-F5344CB8AC3E}">
        <p14:creationId xmlns:p14="http://schemas.microsoft.com/office/powerpoint/2010/main" val="528919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BC53C9-2875-0387-B1DC-CE8F09A59C90}"/>
              </a:ext>
            </a:extLst>
          </p:cNvPr>
          <p:cNvSpPr>
            <a:spLocks noGrp="1"/>
          </p:cNvSpPr>
          <p:nvPr>
            <p:ph type="title"/>
          </p:nvPr>
        </p:nvSpPr>
        <p:spPr/>
        <p:txBody>
          <a:bodyPr/>
          <a:lstStyle/>
          <a:p>
            <a:r>
              <a:rPr lang="en-US" sz="3200" dirty="0"/>
              <a:t>1951: Code promoted with cartoon posters</a:t>
            </a:r>
          </a:p>
        </p:txBody>
      </p:sp>
      <p:pic>
        <p:nvPicPr>
          <p:cNvPr id="5" name="Content Placeholder 3" descr="1951 Thelwell 3.jpg"/>
          <p:cNvPicPr>
            <a:picLocks noChangeAspect="1"/>
          </p:cNvPicPr>
          <p:nvPr/>
        </p:nvPicPr>
        <p:blipFill rotWithShape="1">
          <a:blip r:embed="rId2"/>
          <a:srcRect l="1513" t="-432" r="3219" b="1002"/>
          <a:stretch/>
        </p:blipFill>
        <p:spPr>
          <a:xfrm>
            <a:off x="431800" y="1440029"/>
            <a:ext cx="3522990" cy="4968235"/>
          </a:xfrm>
          <a:prstGeom prst="rect">
            <a:avLst/>
          </a:prstGeom>
          <a:ln w="28575">
            <a:solidFill>
              <a:srgbClr val="3E8EA0"/>
            </a:solidFill>
          </a:ln>
        </p:spPr>
      </p:pic>
      <p:pic>
        <p:nvPicPr>
          <p:cNvPr id="6" name="Picture 5" descr="1951 Thelwell 1.jpg"/>
          <p:cNvPicPr>
            <a:picLocks noChangeAspect="1"/>
          </p:cNvPicPr>
          <p:nvPr/>
        </p:nvPicPr>
        <p:blipFill>
          <a:blip r:embed="rId3"/>
          <a:stretch>
            <a:fillRect/>
          </a:stretch>
        </p:blipFill>
        <p:spPr>
          <a:xfrm>
            <a:off x="4285451" y="1429156"/>
            <a:ext cx="3550176" cy="4968235"/>
          </a:xfrm>
          <a:prstGeom prst="rect">
            <a:avLst/>
          </a:prstGeom>
          <a:ln w="28575">
            <a:solidFill>
              <a:srgbClr val="0091A5"/>
            </a:solidFill>
          </a:ln>
        </p:spPr>
      </p:pic>
      <p:pic>
        <p:nvPicPr>
          <p:cNvPr id="7" name="Picture 6" descr="1951 Thelwell 5.jpg"/>
          <p:cNvPicPr>
            <a:picLocks noChangeAspect="1"/>
          </p:cNvPicPr>
          <p:nvPr/>
        </p:nvPicPr>
        <p:blipFill>
          <a:blip r:embed="rId4"/>
          <a:stretch>
            <a:fillRect/>
          </a:stretch>
        </p:blipFill>
        <p:spPr>
          <a:xfrm>
            <a:off x="8171651" y="1429156"/>
            <a:ext cx="3563149" cy="4979108"/>
          </a:xfrm>
          <a:prstGeom prst="rect">
            <a:avLst/>
          </a:prstGeom>
          <a:ln w="28575">
            <a:solidFill>
              <a:srgbClr val="3E8EA0"/>
            </a:solidFill>
          </a:ln>
        </p:spPr>
      </p:pic>
      <p:sp>
        <p:nvSpPr>
          <p:cNvPr id="2" name="TextBox 1">
            <a:extLst>
              <a:ext uri="{FF2B5EF4-FFF2-40B4-BE49-F238E27FC236}">
                <a16:creationId xmlns:a16="http://schemas.microsoft.com/office/drawing/2014/main" id="{E3BBD525-E9E2-C873-2287-7BC6A57E4E89}"/>
              </a:ext>
            </a:extLst>
          </p:cNvPr>
          <p:cNvSpPr txBox="1"/>
          <p:nvPr/>
        </p:nvSpPr>
        <p:spPr>
          <a:xfrm>
            <a:off x="431800" y="6534834"/>
            <a:ext cx="6552728" cy="553998"/>
          </a:xfrm>
          <a:prstGeom prst="rect">
            <a:avLst/>
          </a:prstGeom>
          <a:noFill/>
        </p:spPr>
        <p:txBody>
          <a:bodyPr wrap="square" rtlCol="0">
            <a:spAutoFit/>
          </a:bodyPr>
          <a:lstStyle/>
          <a:p>
            <a:r>
              <a:rPr lang="en-US" sz="1200" dirty="0">
                <a:solidFill>
                  <a:schemeClr val="tx1"/>
                </a:solidFill>
              </a:rPr>
              <a:t>* </a:t>
            </a:r>
            <a:r>
              <a:rPr lang="en-US" sz="1200" b="0" dirty="0">
                <a:solidFill>
                  <a:schemeClr val="tx1"/>
                </a:solidFill>
              </a:rPr>
              <a:t>Please note these posters are not available in Welsh.</a:t>
            </a:r>
            <a:endParaRPr lang="en-GB" sz="1200" b="0" dirty="0">
              <a:solidFill>
                <a:schemeClr val="tx1"/>
              </a:solidFill>
            </a:endParaRPr>
          </a:p>
          <a:p>
            <a:endParaRPr lang="en-GB" dirty="0"/>
          </a:p>
        </p:txBody>
      </p:sp>
    </p:spTree>
    <p:extLst>
      <p:ext uri="{BB962C8B-B14F-4D97-AF65-F5344CB8AC3E}">
        <p14:creationId xmlns:p14="http://schemas.microsoft.com/office/powerpoint/2010/main" val="2297317788"/>
      </p:ext>
    </p:extLst>
  </p:cSld>
  <p:clrMapOvr>
    <a:masterClrMapping/>
  </p:clrMapOvr>
</p:sld>
</file>

<file path=ppt/theme/theme1.xml><?xml version="1.0" encoding="utf-8"?>
<a:theme xmlns:a="http://schemas.openxmlformats.org/drawingml/2006/main" name="NRW PPT 2023">
  <a:themeElements>
    <a:clrScheme name="NRW Brand Palette ">
      <a:dk1>
        <a:srgbClr val="000000"/>
      </a:dk1>
      <a:lt1>
        <a:srgbClr val="FFFFFF"/>
      </a:lt1>
      <a:dk2>
        <a:srgbClr val="262626"/>
      </a:dk2>
      <a:lt2>
        <a:srgbClr val="F2F2F2"/>
      </a:lt2>
      <a:accent1>
        <a:srgbClr val="005546"/>
      </a:accent1>
      <a:accent2>
        <a:srgbClr val="00A0AA"/>
      </a:accent2>
      <a:accent3>
        <a:srgbClr val="5A5A5A"/>
      </a:accent3>
      <a:accent4>
        <a:srgbClr val="00A046"/>
      </a:accent4>
      <a:accent5>
        <a:srgbClr val="00A0AA"/>
      </a:accent5>
      <a:accent6>
        <a:srgbClr val="00A0AA"/>
      </a:accent6>
      <a:hlink>
        <a:srgbClr val="005546"/>
      </a:hlink>
      <a:folHlink>
        <a:srgbClr val="00A0A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Dwr / Water">
      <a:srgbClr val="0091A5"/>
    </a:custClr>
    <a:custClr name="Awyr / Air">
      <a:srgbClr val="82D2F0"/>
    </a:custClr>
    <a:custClr name="Bywyd gwyllt / Wildlife">
      <a:srgbClr val="2D962D"/>
    </a:custClr>
    <a:custClr name="Tir / Land">
      <a:srgbClr val="005541"/>
    </a:custClr>
    <a:custClr name="Llwyd / grey">
      <a:srgbClr val="3C3C41"/>
    </a:custClr>
  </a:custClrLst>
  <a:extLst>
    <a:ext uri="{05A4C25C-085E-4340-85A3-A5531E510DB2}">
      <thm15:themeFamily xmlns:thm15="http://schemas.microsoft.com/office/thememl/2012/main" name="NRW PowerPoint Template - Bilingual" id="{C66711A5-FCD9-4684-945E-699D55B85782}" vid="{C2FF57DA-CC95-47BA-A26F-0D674E9A40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9be56660-2c31-41ef-bc00-23e72f632f2a">ACCE-6371482-59</_dlc_DocId>
    <_dlc_DocIdUrl xmlns="9be56660-2c31-41ef-bc00-23e72f632f2a">
      <Url>https://cyfoethnaturiolcymru.sharepoint.com/teams/are/esd/apr/_layouts/15/DocIdRedir.aspx?ID=ACCE-6371482-59</Url>
      <Description>ACCE-6371482-59</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NRW PowerPoint Document" ma:contentTypeID="0x01010067EB80C5FE939D4A9B3D8BA62129B7F5030035382F3E34310B41BDA1A33CF8078C53" ma:contentTypeVersion="64" ma:contentTypeDescription="" ma:contentTypeScope="" ma:versionID="27af658beded490cd0efe0b94cbe0eb3">
  <xsd:schema xmlns:xsd="http://www.w3.org/2001/XMLSchema" xmlns:xs="http://www.w3.org/2001/XMLSchema" xmlns:p="http://schemas.microsoft.com/office/2006/metadata/properties" xmlns:ns2="9be56660-2c31-41ef-bc00-23e72f632f2a" targetNamespace="http://schemas.microsoft.com/office/2006/metadata/properties" ma:root="true" ma:fieldsID="49da0bbf7d116c7367815fab54ec06ef"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78499d3b-94a8-4059-8763-489d4400b14a" ContentTypeId="0x01010067EB80C5FE939D4A9B3D8BA62129B7F503" PreviousValue="false" LastSyncTimeStamp="2015-02-19T08:45:01.45Z"/>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63021D-F80B-4F53-AE58-2DDF0C179AEB}">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9be56660-2c31-41ef-bc00-23e72f632f2a"/>
    <ds:schemaRef ds:uri="http://www.w3.org/XML/1998/namespace"/>
  </ds:schemaRefs>
</ds:datastoreItem>
</file>

<file path=customXml/itemProps2.xml><?xml version="1.0" encoding="utf-8"?>
<ds:datastoreItem xmlns:ds="http://schemas.openxmlformats.org/officeDocument/2006/customXml" ds:itemID="{55E7CDC0-EA71-4355-B3EC-E31DDA0206D2}">
  <ds:schemaRefs>
    <ds:schemaRef ds:uri="http://schemas.microsoft.com/sharepoint/events"/>
  </ds:schemaRefs>
</ds:datastoreItem>
</file>

<file path=customXml/itemProps3.xml><?xml version="1.0" encoding="utf-8"?>
<ds:datastoreItem xmlns:ds="http://schemas.openxmlformats.org/officeDocument/2006/customXml" ds:itemID="{5A1AEE14-AC26-4CF8-BCFB-278A877DFC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56660-2c31-41ef-bc00-23e72f632f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F1DD3500-0EE7-466E-AA74-1DCB03BF9A24}">
  <ds:schemaRefs>
    <ds:schemaRef ds:uri="Microsoft.SharePoint.Taxonomy.ContentTypeSync"/>
  </ds:schemaRefs>
</ds:datastoreItem>
</file>

<file path=customXml/itemProps5.xml><?xml version="1.0" encoding="utf-8"?>
<ds:datastoreItem xmlns:ds="http://schemas.openxmlformats.org/officeDocument/2006/customXml" ds:itemID="{A8A20901-2C88-46D4-802F-207043020B7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NRW PowerPoint Template - Bilingual</Template>
  <TotalTime>74</TotalTime>
  <Words>1548</Words>
  <Application>Microsoft Office PowerPoint</Application>
  <PresentationFormat>Widescreen</PresentationFormat>
  <Paragraphs>167</Paragraphs>
  <Slides>26</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Aptos</vt:lpstr>
      <vt:lpstr>Arial</vt:lpstr>
      <vt:lpstr>Calibri</vt:lpstr>
      <vt:lpstr>Gotham Rounded Book</vt:lpstr>
      <vt:lpstr>Symbol</vt:lpstr>
      <vt:lpstr>Times New Roman</vt:lpstr>
      <vt:lpstr>Wingdings</vt:lpstr>
      <vt:lpstr>NRW PPT 2023</vt:lpstr>
      <vt:lpstr>The history of the Countryside Code</vt:lpstr>
      <vt:lpstr>PowerPoint Presentation</vt:lpstr>
      <vt:lpstr>What is the Countryside Code? </vt:lpstr>
      <vt:lpstr>Post World War One – 1918 to 1930</vt:lpstr>
      <vt:lpstr>Post World War One – 1918 to 1930</vt:lpstr>
      <vt:lpstr>1932: Mass trespass on Kinder Scout</vt:lpstr>
      <vt:lpstr>Government action began</vt:lpstr>
      <vt:lpstr>10 Messages of the 1951 Country Code  </vt:lpstr>
      <vt:lpstr>1951: Code promoted with cartoon posters</vt:lpstr>
      <vt:lpstr>‘When In The Country’ Public Information Film 1963 Country Code  Available on YouTube *  Length: 4:58          * Please note this film is not available in Welsh.  </vt:lpstr>
      <vt:lpstr>‘Joe and Petunia’ Public Information Film 1971 Country Code  Available on YouTube *   Length: 1:02       * Please note this film is not available in Welsh.   </vt:lpstr>
      <vt:lpstr>Reorganisation and new legislation</vt:lpstr>
      <vt:lpstr>1982: A new 12-point Country Code was launched</vt:lpstr>
      <vt:lpstr>1990: The Countryside Council  for Wales was formed</vt:lpstr>
      <vt:lpstr>A revised code for the 21st century</vt:lpstr>
      <vt:lpstr>2004: The code was revised and renamed</vt:lpstr>
      <vt:lpstr>2004: The code was promoted with Aardman cartoon characters  </vt:lpstr>
      <vt:lpstr>2006: Natural England was formed</vt:lpstr>
      <vt:lpstr>A family of Codes</vt:lpstr>
      <vt:lpstr>A family of Codes</vt:lpstr>
      <vt:lpstr>2021: The Countryside Code was re-launched to mark its 70th anniversary</vt:lpstr>
      <vt:lpstr>2022: Land Manager’s Code launched</vt:lpstr>
      <vt:lpstr>2023: Shaun the Sheep became a Countryside Code champion  </vt:lpstr>
      <vt:lpstr>The future…</vt:lpstr>
      <vt:lpstr>Additional Resources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Scott, Mariella S.</dc:creator>
  <cp:keywords/>
  <dc:description/>
  <cp:lastModifiedBy>Hughes, Ffion</cp:lastModifiedBy>
  <cp:revision>10</cp:revision>
  <cp:lastPrinted>2022-12-09T11:19:58Z</cp:lastPrinted>
  <dcterms:created xsi:type="dcterms:W3CDTF">2024-03-06T13:25:06Z</dcterms:created>
  <dcterms:modified xsi:type="dcterms:W3CDTF">2024-10-03T13:46:46Z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0x01010067EB80C5FE939D4A9B3D8BA62129B7F5030035382F3E34310B41BDA1A33CF8078C53</vt:lpwstr>
  </property>
  <property fmtid="{D5CDD505-2E9C-101B-9397-08002B2CF9AE}" pid="3" name="_dlc_DocIdItemGuid">
    <vt:lpwstr>98a36044-6f9c-4d69-bb12-e8cd3d51da51</vt:lpwstr>
  </property>
</Properties>
</file>