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6"/>
  </p:sldMasterIdLst>
  <p:notesMasterIdLst>
    <p:notesMasterId r:id="rId43"/>
  </p:notesMasterIdLst>
  <p:sldIdLst>
    <p:sldId id="271" r:id="rId7"/>
    <p:sldId id="279" r:id="rId8"/>
    <p:sldId id="281" r:id="rId9"/>
    <p:sldId id="301" r:id="rId10"/>
    <p:sldId id="302" r:id="rId11"/>
    <p:sldId id="303" r:id="rId12"/>
    <p:sldId id="283" r:id="rId13"/>
    <p:sldId id="304" r:id="rId14"/>
    <p:sldId id="305" r:id="rId15"/>
    <p:sldId id="306" r:id="rId16"/>
    <p:sldId id="325" r:id="rId17"/>
    <p:sldId id="309" r:id="rId18"/>
    <p:sldId id="284" r:id="rId19"/>
    <p:sldId id="307" r:id="rId20"/>
    <p:sldId id="282" r:id="rId21"/>
    <p:sldId id="285" r:id="rId22"/>
    <p:sldId id="286" r:id="rId23"/>
    <p:sldId id="287" r:id="rId24"/>
    <p:sldId id="310" r:id="rId25"/>
    <p:sldId id="326" r:id="rId26"/>
    <p:sldId id="311" r:id="rId27"/>
    <p:sldId id="327" r:id="rId28"/>
    <p:sldId id="312" r:id="rId29"/>
    <p:sldId id="317" r:id="rId30"/>
    <p:sldId id="328" r:id="rId31"/>
    <p:sldId id="319" r:id="rId32"/>
    <p:sldId id="320" r:id="rId33"/>
    <p:sldId id="321" r:id="rId34"/>
    <p:sldId id="322" r:id="rId35"/>
    <p:sldId id="318" r:id="rId36"/>
    <p:sldId id="313" r:id="rId37"/>
    <p:sldId id="329" r:id="rId38"/>
    <p:sldId id="330" r:id="rId39"/>
    <p:sldId id="331" r:id="rId40"/>
    <p:sldId id="332" r:id="rId41"/>
    <p:sldId id="324" r:id="rId42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ghes, Ffion" initials="HF" lastIdx="1" clrIdx="0">
    <p:extLst>
      <p:ext uri="{19B8F6BF-5375-455C-9EA6-DF929625EA0E}">
        <p15:presenceInfo xmlns:p15="http://schemas.microsoft.com/office/powerpoint/2012/main" userId="S::Ffion.Hughes@cyfoethnaturiolcymru.gov.uk::b2b1aaa3-abdb-4362-bdd1-c2a453b42c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A5"/>
    <a:srgbClr val="227122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FD5D16-FDEF-45C5-B891-535165311D88}" v="1595" dt="2022-05-12T13:36:52.7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50" autoAdjust="0"/>
    <p:restoredTop sz="71956" autoAdjust="0"/>
  </p:normalViewPr>
  <p:slideViewPr>
    <p:cSldViewPr snapToGrid="0">
      <p:cViewPr varScale="1">
        <p:scale>
          <a:sx n="102" d="100"/>
          <a:sy n="102" d="100"/>
        </p:scale>
        <p:origin x="138" y="19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333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s, Manon" userId="5f87bf76-238d-44fc-a396-113e225f2b01" providerId="ADAL" clId="{78596B71-382C-4996-8626-601633E9B28D}"/>
    <pc:docChg chg="custSel modSld sldOrd">
      <pc:chgData name="Williams, Manon" userId="5f87bf76-238d-44fc-a396-113e225f2b01" providerId="ADAL" clId="{78596B71-382C-4996-8626-601633E9B28D}" dt="2022-05-13T10:25:16.981" v="759" actId="6549"/>
      <pc:docMkLst>
        <pc:docMk/>
      </pc:docMkLst>
      <pc:sldChg chg="modSp">
        <pc:chgData name="Williams, Manon" userId="5f87bf76-238d-44fc-a396-113e225f2b01" providerId="ADAL" clId="{78596B71-382C-4996-8626-601633E9B28D}" dt="2022-05-13T10:25:16.981" v="759" actId="6549"/>
        <pc:sldMkLst>
          <pc:docMk/>
          <pc:sldMk cId="1769809369" sldId="281"/>
        </pc:sldMkLst>
        <pc:spChg chg="mod">
          <ac:chgData name="Williams, Manon" userId="5f87bf76-238d-44fc-a396-113e225f2b01" providerId="ADAL" clId="{78596B71-382C-4996-8626-601633E9B28D}" dt="2022-05-13T10:25:16.981" v="759" actId="6549"/>
          <ac:spMkLst>
            <pc:docMk/>
            <pc:sldMk cId="1769809369" sldId="281"/>
            <ac:spMk id="3" creationId="{E447BFE4-6619-423E-AED5-EF26F3980717}"/>
          </ac:spMkLst>
        </pc:spChg>
      </pc:sldChg>
      <pc:sldChg chg="modSp mod">
        <pc:chgData name="Williams, Manon" userId="5f87bf76-238d-44fc-a396-113e225f2b01" providerId="ADAL" clId="{78596B71-382C-4996-8626-601633E9B28D}" dt="2022-05-13T10:22:45.364" v="703" actId="13926"/>
        <pc:sldMkLst>
          <pc:docMk/>
          <pc:sldMk cId="1951512019" sldId="282"/>
        </pc:sldMkLst>
        <pc:spChg chg="mod">
          <ac:chgData name="Williams, Manon" userId="5f87bf76-238d-44fc-a396-113e225f2b01" providerId="ADAL" clId="{78596B71-382C-4996-8626-601633E9B28D}" dt="2022-05-13T10:22:45.364" v="703" actId="13926"/>
          <ac:spMkLst>
            <pc:docMk/>
            <pc:sldMk cId="1951512019" sldId="282"/>
            <ac:spMk id="3" creationId="{B37DD326-C6F4-4086-980E-9BD3D12E7E20}"/>
          </ac:spMkLst>
        </pc:spChg>
      </pc:sldChg>
      <pc:sldChg chg="modSp mod">
        <pc:chgData name="Williams, Manon" userId="5f87bf76-238d-44fc-a396-113e225f2b01" providerId="ADAL" clId="{78596B71-382C-4996-8626-601633E9B28D}" dt="2022-05-13T08:47:59.281" v="270" actId="13926"/>
        <pc:sldMkLst>
          <pc:docMk/>
          <pc:sldMk cId="2463714295" sldId="283"/>
        </pc:sldMkLst>
        <pc:spChg chg="mod">
          <ac:chgData name="Williams, Manon" userId="5f87bf76-238d-44fc-a396-113e225f2b01" providerId="ADAL" clId="{78596B71-382C-4996-8626-601633E9B28D}" dt="2022-05-13T08:47:59.281" v="270" actId="13926"/>
          <ac:spMkLst>
            <pc:docMk/>
            <pc:sldMk cId="2463714295" sldId="283"/>
            <ac:spMk id="7" creationId="{522A00C3-3689-4B3A-AF59-7EC85997F80E}"/>
          </ac:spMkLst>
        </pc:spChg>
        <pc:spChg chg="mod">
          <ac:chgData name="Williams, Manon" userId="5f87bf76-238d-44fc-a396-113e225f2b01" providerId="ADAL" clId="{78596B71-382C-4996-8626-601633E9B28D}" dt="2022-05-13T08:47:48.144" v="266" actId="20577"/>
          <ac:spMkLst>
            <pc:docMk/>
            <pc:sldMk cId="2463714295" sldId="283"/>
            <ac:spMk id="10" creationId="{E01E213D-8560-4AC6-BA13-43AA46982B37}"/>
          </ac:spMkLst>
        </pc:spChg>
      </pc:sldChg>
      <pc:sldChg chg="modSp mod">
        <pc:chgData name="Williams, Manon" userId="5f87bf76-238d-44fc-a396-113e225f2b01" providerId="ADAL" clId="{78596B71-382C-4996-8626-601633E9B28D}" dt="2022-05-13T10:23:28.416" v="714" actId="13926"/>
        <pc:sldMkLst>
          <pc:docMk/>
          <pc:sldMk cId="1115183998" sldId="284"/>
        </pc:sldMkLst>
        <pc:spChg chg="mod">
          <ac:chgData name="Williams, Manon" userId="5f87bf76-238d-44fc-a396-113e225f2b01" providerId="ADAL" clId="{78596B71-382C-4996-8626-601633E9B28D}" dt="2022-05-13T10:23:28.416" v="714" actId="13926"/>
          <ac:spMkLst>
            <pc:docMk/>
            <pc:sldMk cId="1115183998" sldId="284"/>
            <ac:spMk id="18" creationId="{811F4540-0D30-426A-99D2-95100D91103A}"/>
          </ac:spMkLst>
        </pc:spChg>
      </pc:sldChg>
      <pc:sldChg chg="modSp mod">
        <pc:chgData name="Williams, Manon" userId="5f87bf76-238d-44fc-a396-113e225f2b01" providerId="ADAL" clId="{78596B71-382C-4996-8626-601633E9B28D}" dt="2022-05-13T10:22:25.274" v="699" actId="13926"/>
        <pc:sldMkLst>
          <pc:docMk/>
          <pc:sldMk cId="426478111" sldId="285"/>
        </pc:sldMkLst>
        <pc:spChg chg="mod">
          <ac:chgData name="Williams, Manon" userId="5f87bf76-238d-44fc-a396-113e225f2b01" providerId="ADAL" clId="{78596B71-382C-4996-8626-601633E9B28D}" dt="2022-05-13T10:22:25.274" v="699" actId="13926"/>
          <ac:spMkLst>
            <pc:docMk/>
            <pc:sldMk cId="426478111" sldId="285"/>
            <ac:spMk id="2" creationId="{F4D52BA2-111A-4FB9-829D-40C015024A93}"/>
          </ac:spMkLst>
        </pc:spChg>
        <pc:spChg chg="mod">
          <ac:chgData name="Williams, Manon" userId="5f87bf76-238d-44fc-a396-113e225f2b01" providerId="ADAL" clId="{78596B71-382C-4996-8626-601633E9B28D}" dt="2022-05-13T10:22:23.574" v="698" actId="13926"/>
          <ac:spMkLst>
            <pc:docMk/>
            <pc:sldMk cId="426478111" sldId="285"/>
            <ac:spMk id="3" creationId="{B37DD326-C6F4-4086-980E-9BD3D12E7E20}"/>
          </ac:spMkLst>
        </pc:spChg>
      </pc:sldChg>
      <pc:sldChg chg="modSp">
        <pc:chgData name="Williams, Manon" userId="5f87bf76-238d-44fc-a396-113e225f2b01" providerId="ADAL" clId="{78596B71-382C-4996-8626-601633E9B28D}" dt="2022-05-13T10:21:58.380" v="695" actId="13926"/>
        <pc:sldMkLst>
          <pc:docMk/>
          <pc:sldMk cId="1110617937" sldId="286"/>
        </pc:sldMkLst>
        <pc:spChg chg="mod">
          <ac:chgData name="Williams, Manon" userId="5f87bf76-238d-44fc-a396-113e225f2b01" providerId="ADAL" clId="{78596B71-382C-4996-8626-601633E9B28D}" dt="2022-05-13T10:21:58.380" v="695" actId="13926"/>
          <ac:spMkLst>
            <pc:docMk/>
            <pc:sldMk cId="1110617937" sldId="286"/>
            <ac:spMk id="6" creationId="{7EE7EF9A-3E57-4B40-871F-B8506EDEEBB2}"/>
          </ac:spMkLst>
        </pc:spChg>
      </pc:sldChg>
      <pc:sldChg chg="modSp mod">
        <pc:chgData name="Williams, Manon" userId="5f87bf76-238d-44fc-a396-113e225f2b01" providerId="ADAL" clId="{78596B71-382C-4996-8626-601633E9B28D}" dt="2022-05-13T08:45:17.538" v="162" actId="20577"/>
        <pc:sldMkLst>
          <pc:docMk/>
          <pc:sldMk cId="1468588104" sldId="301"/>
        </pc:sldMkLst>
        <pc:spChg chg="mod">
          <ac:chgData name="Williams, Manon" userId="5f87bf76-238d-44fc-a396-113e225f2b01" providerId="ADAL" clId="{78596B71-382C-4996-8626-601633E9B28D}" dt="2022-05-13T08:45:17.538" v="162" actId="20577"/>
          <ac:spMkLst>
            <pc:docMk/>
            <pc:sldMk cId="1468588104" sldId="301"/>
            <ac:spMk id="3" creationId="{FF197EDA-2498-48FF-9F98-ABDA1EDC87C2}"/>
          </ac:spMkLst>
        </pc:spChg>
      </pc:sldChg>
      <pc:sldChg chg="modSp mod">
        <pc:chgData name="Williams, Manon" userId="5f87bf76-238d-44fc-a396-113e225f2b01" providerId="ADAL" clId="{78596B71-382C-4996-8626-601633E9B28D}" dt="2022-05-12T15:44:23.144" v="52" actId="13926"/>
        <pc:sldMkLst>
          <pc:docMk/>
          <pc:sldMk cId="224387870" sldId="302"/>
        </pc:sldMkLst>
        <pc:spChg chg="mod">
          <ac:chgData name="Williams, Manon" userId="5f87bf76-238d-44fc-a396-113e225f2b01" providerId="ADAL" clId="{78596B71-382C-4996-8626-601633E9B28D}" dt="2022-05-12T15:44:23.144" v="52" actId="13926"/>
          <ac:spMkLst>
            <pc:docMk/>
            <pc:sldMk cId="224387870" sldId="302"/>
            <ac:spMk id="2" creationId="{93D45D1B-1E4A-4AEA-87C0-76AE108CE7F4}"/>
          </ac:spMkLst>
        </pc:spChg>
        <pc:spChg chg="mod">
          <ac:chgData name="Williams, Manon" userId="5f87bf76-238d-44fc-a396-113e225f2b01" providerId="ADAL" clId="{78596B71-382C-4996-8626-601633E9B28D}" dt="2022-05-12T15:44:21.068" v="51" actId="13926"/>
          <ac:spMkLst>
            <pc:docMk/>
            <pc:sldMk cId="224387870" sldId="302"/>
            <ac:spMk id="3" creationId="{36EF1C70-59FD-413C-A024-FB7BB1B5D918}"/>
          </ac:spMkLst>
        </pc:spChg>
      </pc:sldChg>
      <pc:sldChg chg="modSp mod">
        <pc:chgData name="Williams, Manon" userId="5f87bf76-238d-44fc-a396-113e225f2b01" providerId="ADAL" clId="{78596B71-382C-4996-8626-601633E9B28D}" dt="2022-05-12T15:45:19.267" v="106" actId="13926"/>
        <pc:sldMkLst>
          <pc:docMk/>
          <pc:sldMk cId="691421829" sldId="303"/>
        </pc:sldMkLst>
        <pc:spChg chg="mod">
          <ac:chgData name="Williams, Manon" userId="5f87bf76-238d-44fc-a396-113e225f2b01" providerId="ADAL" clId="{78596B71-382C-4996-8626-601633E9B28D}" dt="2022-05-12T15:44:29.818" v="53" actId="13926"/>
          <ac:spMkLst>
            <pc:docMk/>
            <pc:sldMk cId="691421829" sldId="303"/>
            <ac:spMk id="2" creationId="{BB3FFDB3-A3CD-47DE-8E62-79E08F442221}"/>
          </ac:spMkLst>
        </pc:spChg>
        <pc:spChg chg="mod">
          <ac:chgData name="Williams, Manon" userId="5f87bf76-238d-44fc-a396-113e225f2b01" providerId="ADAL" clId="{78596B71-382C-4996-8626-601633E9B28D}" dt="2022-05-12T15:45:19.267" v="106" actId="13926"/>
          <ac:spMkLst>
            <pc:docMk/>
            <pc:sldMk cId="691421829" sldId="303"/>
            <ac:spMk id="3" creationId="{85059FFE-B3E2-4256-B921-40B287576688}"/>
          </ac:spMkLst>
        </pc:spChg>
      </pc:sldChg>
      <pc:sldChg chg="modSp mod">
        <pc:chgData name="Williams, Manon" userId="5f87bf76-238d-44fc-a396-113e225f2b01" providerId="ADAL" clId="{78596B71-382C-4996-8626-601633E9B28D}" dt="2022-05-13T08:48:38.636" v="293" actId="13926"/>
        <pc:sldMkLst>
          <pc:docMk/>
          <pc:sldMk cId="2205544008" sldId="304"/>
        </pc:sldMkLst>
        <pc:spChg chg="mod">
          <ac:chgData name="Williams, Manon" userId="5f87bf76-238d-44fc-a396-113e225f2b01" providerId="ADAL" clId="{78596B71-382C-4996-8626-601633E9B28D}" dt="2022-05-13T08:48:09.147" v="275" actId="13926"/>
          <ac:spMkLst>
            <pc:docMk/>
            <pc:sldMk cId="2205544008" sldId="304"/>
            <ac:spMk id="2" creationId="{F4D52BA2-111A-4FB9-829D-40C015024A93}"/>
          </ac:spMkLst>
        </pc:spChg>
        <pc:spChg chg="mod">
          <ac:chgData name="Williams, Manon" userId="5f87bf76-238d-44fc-a396-113e225f2b01" providerId="ADAL" clId="{78596B71-382C-4996-8626-601633E9B28D}" dt="2022-05-13T08:48:38.636" v="293" actId="13926"/>
          <ac:spMkLst>
            <pc:docMk/>
            <pc:sldMk cId="2205544008" sldId="304"/>
            <ac:spMk id="3" creationId="{B37DD326-C6F4-4086-980E-9BD3D12E7E20}"/>
          </ac:spMkLst>
        </pc:spChg>
      </pc:sldChg>
      <pc:sldChg chg="modSp mod">
        <pc:chgData name="Williams, Manon" userId="5f87bf76-238d-44fc-a396-113e225f2b01" providerId="ADAL" clId="{78596B71-382C-4996-8626-601633E9B28D}" dt="2022-05-12T15:45:46.311" v="109" actId="13926"/>
        <pc:sldMkLst>
          <pc:docMk/>
          <pc:sldMk cId="2363823524" sldId="305"/>
        </pc:sldMkLst>
        <pc:spChg chg="mod">
          <ac:chgData name="Williams, Manon" userId="5f87bf76-238d-44fc-a396-113e225f2b01" providerId="ADAL" clId="{78596B71-382C-4996-8626-601633E9B28D}" dt="2022-05-12T15:45:33.615" v="107" actId="13926"/>
          <ac:spMkLst>
            <pc:docMk/>
            <pc:sldMk cId="2363823524" sldId="305"/>
            <ac:spMk id="2" creationId="{AF8A1BF2-7831-42E4-9AAB-55ED0CD35BBA}"/>
          </ac:spMkLst>
        </pc:spChg>
        <pc:spChg chg="mod">
          <ac:chgData name="Williams, Manon" userId="5f87bf76-238d-44fc-a396-113e225f2b01" providerId="ADAL" clId="{78596B71-382C-4996-8626-601633E9B28D}" dt="2022-05-12T15:45:46.311" v="109" actId="13926"/>
          <ac:spMkLst>
            <pc:docMk/>
            <pc:sldMk cId="2363823524" sldId="305"/>
            <ac:spMk id="3" creationId="{87025017-5F1A-4F1D-A601-9916B49517D3}"/>
          </ac:spMkLst>
        </pc:spChg>
      </pc:sldChg>
      <pc:sldChg chg="modSp mod modAnim">
        <pc:chgData name="Williams, Manon" userId="5f87bf76-238d-44fc-a396-113e225f2b01" providerId="ADAL" clId="{78596B71-382C-4996-8626-601633E9B28D}" dt="2022-05-13T10:24:40.759" v="757" actId="13926"/>
        <pc:sldMkLst>
          <pc:docMk/>
          <pc:sldMk cId="3394020873" sldId="306"/>
        </pc:sldMkLst>
        <pc:spChg chg="mod">
          <ac:chgData name="Williams, Manon" userId="5f87bf76-238d-44fc-a396-113e225f2b01" providerId="ADAL" clId="{78596B71-382C-4996-8626-601633E9B28D}" dt="2022-05-13T10:24:27.273" v="752" actId="13926"/>
          <ac:spMkLst>
            <pc:docMk/>
            <pc:sldMk cId="3394020873" sldId="306"/>
            <ac:spMk id="2" creationId="{AF8A1BF2-7831-42E4-9AAB-55ED0CD35BBA}"/>
          </ac:spMkLst>
        </pc:spChg>
        <pc:spChg chg="mod">
          <ac:chgData name="Williams, Manon" userId="5f87bf76-238d-44fc-a396-113e225f2b01" providerId="ADAL" clId="{78596B71-382C-4996-8626-601633E9B28D}" dt="2022-05-13T10:24:40.759" v="757" actId="13926"/>
          <ac:spMkLst>
            <pc:docMk/>
            <pc:sldMk cId="3394020873" sldId="306"/>
            <ac:spMk id="3" creationId="{87025017-5F1A-4F1D-A601-9916B49517D3}"/>
          </ac:spMkLst>
        </pc:spChg>
      </pc:sldChg>
      <pc:sldChg chg="modSp mod">
        <pc:chgData name="Williams, Manon" userId="5f87bf76-238d-44fc-a396-113e225f2b01" providerId="ADAL" clId="{78596B71-382C-4996-8626-601633E9B28D}" dt="2022-05-13T10:23:17.707" v="713" actId="13926"/>
        <pc:sldMkLst>
          <pc:docMk/>
          <pc:sldMk cId="3471721934" sldId="307"/>
        </pc:sldMkLst>
        <pc:spChg chg="mod">
          <ac:chgData name="Williams, Manon" userId="5f87bf76-238d-44fc-a396-113e225f2b01" providerId="ADAL" clId="{78596B71-382C-4996-8626-601633E9B28D}" dt="2022-05-13T10:22:55.268" v="704" actId="13926"/>
          <ac:spMkLst>
            <pc:docMk/>
            <pc:sldMk cId="3471721934" sldId="307"/>
            <ac:spMk id="2" creationId="{AF8A1BF2-7831-42E4-9AAB-55ED0CD35BBA}"/>
          </ac:spMkLst>
        </pc:spChg>
        <pc:spChg chg="mod">
          <ac:chgData name="Williams, Manon" userId="5f87bf76-238d-44fc-a396-113e225f2b01" providerId="ADAL" clId="{78596B71-382C-4996-8626-601633E9B28D}" dt="2022-05-13T10:23:17.707" v="713" actId="13926"/>
          <ac:spMkLst>
            <pc:docMk/>
            <pc:sldMk cId="3471721934" sldId="307"/>
            <ac:spMk id="3" creationId="{87025017-5F1A-4F1D-A601-9916B49517D3}"/>
          </ac:spMkLst>
        </pc:spChg>
      </pc:sldChg>
      <pc:sldChg chg="modSp mod">
        <pc:chgData name="Williams, Manon" userId="5f87bf76-238d-44fc-a396-113e225f2b01" providerId="ADAL" clId="{78596B71-382C-4996-8626-601633E9B28D}" dt="2022-05-13T10:24:10.192" v="737" actId="13926"/>
        <pc:sldMkLst>
          <pc:docMk/>
          <pc:sldMk cId="86248197" sldId="309"/>
        </pc:sldMkLst>
        <pc:spChg chg="mod">
          <ac:chgData name="Williams, Manon" userId="5f87bf76-238d-44fc-a396-113e225f2b01" providerId="ADAL" clId="{78596B71-382C-4996-8626-601633E9B28D}" dt="2022-05-13T10:23:35.605" v="715" actId="13926"/>
          <ac:spMkLst>
            <pc:docMk/>
            <pc:sldMk cId="86248197" sldId="309"/>
            <ac:spMk id="2" creationId="{AF8A1BF2-7831-42E4-9AAB-55ED0CD35BBA}"/>
          </ac:spMkLst>
        </pc:spChg>
        <pc:spChg chg="mod">
          <ac:chgData name="Williams, Manon" userId="5f87bf76-238d-44fc-a396-113e225f2b01" providerId="ADAL" clId="{78596B71-382C-4996-8626-601633E9B28D}" dt="2022-05-13T10:24:10.192" v="737" actId="13926"/>
          <ac:spMkLst>
            <pc:docMk/>
            <pc:sldMk cId="86248197" sldId="309"/>
            <ac:spMk id="17" creationId="{15D044FB-29D9-4171-B62E-2B973343F432}"/>
          </ac:spMkLst>
        </pc:spChg>
      </pc:sldChg>
      <pc:sldChg chg="modSp mod">
        <pc:chgData name="Williams, Manon" userId="5f87bf76-238d-44fc-a396-113e225f2b01" providerId="ADAL" clId="{78596B71-382C-4996-8626-601633E9B28D}" dt="2022-05-13T10:21:13.562" v="686" actId="13926"/>
        <pc:sldMkLst>
          <pc:docMk/>
          <pc:sldMk cId="3045988764" sldId="311"/>
        </pc:sldMkLst>
        <pc:spChg chg="mod">
          <ac:chgData name="Williams, Manon" userId="5f87bf76-238d-44fc-a396-113e225f2b01" providerId="ADAL" clId="{78596B71-382C-4996-8626-601633E9B28D}" dt="2022-05-13T10:20:55.220" v="680" actId="13926"/>
          <ac:spMkLst>
            <pc:docMk/>
            <pc:sldMk cId="3045988764" sldId="311"/>
            <ac:spMk id="2" creationId="{8C6F538D-D025-4B6F-A34C-A9E72ADA1714}"/>
          </ac:spMkLst>
        </pc:spChg>
        <pc:spChg chg="mod">
          <ac:chgData name="Williams, Manon" userId="5f87bf76-238d-44fc-a396-113e225f2b01" providerId="ADAL" clId="{78596B71-382C-4996-8626-601633E9B28D}" dt="2022-05-13T10:21:13.562" v="686" actId="13926"/>
          <ac:spMkLst>
            <pc:docMk/>
            <pc:sldMk cId="3045988764" sldId="311"/>
            <ac:spMk id="3" creationId="{3DA8D287-8211-4D38-9D7E-DEA48ABF3882}"/>
          </ac:spMkLst>
        </pc:spChg>
      </pc:sldChg>
      <pc:sldChg chg="modSp mod">
        <pc:chgData name="Williams, Manon" userId="5f87bf76-238d-44fc-a396-113e225f2b01" providerId="ADAL" clId="{78596B71-382C-4996-8626-601633E9B28D}" dt="2022-05-13T10:20:12.700" v="676" actId="13926"/>
        <pc:sldMkLst>
          <pc:docMk/>
          <pc:sldMk cId="3650685307" sldId="312"/>
        </pc:sldMkLst>
        <pc:spChg chg="mod">
          <ac:chgData name="Williams, Manon" userId="5f87bf76-238d-44fc-a396-113e225f2b01" providerId="ADAL" clId="{78596B71-382C-4996-8626-601633E9B28D}" dt="2022-05-13T10:20:12.700" v="676" actId="13926"/>
          <ac:spMkLst>
            <pc:docMk/>
            <pc:sldMk cId="3650685307" sldId="312"/>
            <ac:spMk id="2" creationId="{8C6F538D-D025-4B6F-A34C-A9E72ADA1714}"/>
          </ac:spMkLst>
        </pc:spChg>
      </pc:sldChg>
      <pc:sldChg chg="modSp mod modAnim">
        <pc:chgData name="Williams, Manon" userId="5f87bf76-238d-44fc-a396-113e225f2b01" providerId="ADAL" clId="{78596B71-382C-4996-8626-601633E9B28D}" dt="2022-05-13T10:15:58.556" v="577" actId="13926"/>
        <pc:sldMkLst>
          <pc:docMk/>
          <pc:sldMk cId="3065966842" sldId="313"/>
        </pc:sldMkLst>
        <pc:spChg chg="mod">
          <ac:chgData name="Williams, Manon" userId="5f87bf76-238d-44fc-a396-113e225f2b01" providerId="ADAL" clId="{78596B71-382C-4996-8626-601633E9B28D}" dt="2022-05-13T10:15:07.187" v="572" actId="13926"/>
          <ac:spMkLst>
            <pc:docMk/>
            <pc:sldMk cId="3065966842" sldId="313"/>
            <ac:spMk id="2" creationId="{8C6F538D-D025-4B6F-A34C-A9E72ADA1714}"/>
          </ac:spMkLst>
        </pc:spChg>
        <pc:spChg chg="mod">
          <ac:chgData name="Williams, Manon" userId="5f87bf76-238d-44fc-a396-113e225f2b01" providerId="ADAL" clId="{78596B71-382C-4996-8626-601633E9B28D}" dt="2022-05-13T10:15:58.556" v="577" actId="13926"/>
          <ac:spMkLst>
            <pc:docMk/>
            <pc:sldMk cId="3065966842" sldId="313"/>
            <ac:spMk id="3" creationId="{3DA8D287-8211-4D38-9D7E-DEA48ABF3882}"/>
          </ac:spMkLst>
        </pc:spChg>
      </pc:sldChg>
      <pc:sldChg chg="modSp">
        <pc:chgData name="Williams, Manon" userId="5f87bf76-238d-44fc-a396-113e225f2b01" providerId="ADAL" clId="{78596B71-382C-4996-8626-601633E9B28D}" dt="2022-05-13T10:20:07.521" v="675" actId="13926"/>
        <pc:sldMkLst>
          <pc:docMk/>
          <pc:sldMk cId="1336121648" sldId="317"/>
        </pc:sldMkLst>
        <pc:spChg chg="mod">
          <ac:chgData name="Williams, Manon" userId="5f87bf76-238d-44fc-a396-113e225f2b01" providerId="ADAL" clId="{78596B71-382C-4996-8626-601633E9B28D}" dt="2022-05-13T10:20:07.521" v="675" actId="13926"/>
          <ac:spMkLst>
            <pc:docMk/>
            <pc:sldMk cId="1336121648" sldId="317"/>
            <ac:spMk id="3" creationId="{3DA8D287-8211-4D38-9D7E-DEA48ABF3882}"/>
          </ac:spMkLst>
        </pc:spChg>
      </pc:sldChg>
      <pc:sldChg chg="modSp mod">
        <pc:chgData name="Williams, Manon" userId="5f87bf76-238d-44fc-a396-113e225f2b01" providerId="ADAL" clId="{78596B71-382C-4996-8626-601633E9B28D}" dt="2022-05-13T10:17:07.817" v="614" actId="13926"/>
        <pc:sldMkLst>
          <pc:docMk/>
          <pc:sldMk cId="1079464074" sldId="318"/>
        </pc:sldMkLst>
        <pc:spChg chg="mod">
          <ac:chgData name="Williams, Manon" userId="5f87bf76-238d-44fc-a396-113e225f2b01" providerId="ADAL" clId="{78596B71-382C-4996-8626-601633E9B28D}" dt="2022-05-13T10:16:07.713" v="578" actId="13926"/>
          <ac:spMkLst>
            <pc:docMk/>
            <pc:sldMk cId="1079464074" sldId="318"/>
            <ac:spMk id="2" creationId="{8C6F538D-D025-4B6F-A34C-A9E72ADA1714}"/>
          </ac:spMkLst>
        </pc:spChg>
        <pc:spChg chg="mod">
          <ac:chgData name="Williams, Manon" userId="5f87bf76-238d-44fc-a396-113e225f2b01" providerId="ADAL" clId="{78596B71-382C-4996-8626-601633E9B28D}" dt="2022-05-13T10:17:07.817" v="614" actId="13926"/>
          <ac:spMkLst>
            <pc:docMk/>
            <pc:sldMk cId="1079464074" sldId="318"/>
            <ac:spMk id="5" creationId="{E05884CA-E2BE-4FCF-BDB5-EA0F57F785F0}"/>
          </ac:spMkLst>
        </pc:spChg>
      </pc:sldChg>
      <pc:sldChg chg="modSp">
        <pc:chgData name="Williams, Manon" userId="5f87bf76-238d-44fc-a396-113e225f2b01" providerId="ADAL" clId="{78596B71-382C-4996-8626-601633E9B28D}" dt="2022-05-13T10:19:08.518" v="666" actId="20577"/>
        <pc:sldMkLst>
          <pc:docMk/>
          <pc:sldMk cId="1003101399" sldId="319"/>
        </pc:sldMkLst>
        <pc:spChg chg="mod">
          <ac:chgData name="Williams, Manon" userId="5f87bf76-238d-44fc-a396-113e225f2b01" providerId="ADAL" clId="{78596B71-382C-4996-8626-601633E9B28D}" dt="2022-05-13T10:19:08.518" v="666" actId="20577"/>
          <ac:spMkLst>
            <pc:docMk/>
            <pc:sldMk cId="1003101399" sldId="319"/>
            <ac:spMk id="13" creationId="{067A456A-C0FF-45E4-A89D-0776FB6B8EB4}"/>
          </ac:spMkLst>
        </pc:spChg>
        <pc:spChg chg="mod">
          <ac:chgData name="Williams, Manon" userId="5f87bf76-238d-44fc-a396-113e225f2b01" providerId="ADAL" clId="{78596B71-382C-4996-8626-601633E9B28D}" dt="2022-05-13T10:18:55.022" v="659" actId="13926"/>
          <ac:spMkLst>
            <pc:docMk/>
            <pc:sldMk cId="1003101399" sldId="319"/>
            <ac:spMk id="24" creationId="{9BB32FBB-2B70-40AA-9B9B-A68D7CF34094}"/>
          </ac:spMkLst>
        </pc:spChg>
      </pc:sldChg>
      <pc:sldChg chg="modSp mod">
        <pc:chgData name="Williams, Manon" userId="5f87bf76-238d-44fc-a396-113e225f2b01" providerId="ADAL" clId="{78596B71-382C-4996-8626-601633E9B28D}" dt="2022-05-13T10:18:48.073" v="657" actId="13926"/>
        <pc:sldMkLst>
          <pc:docMk/>
          <pc:sldMk cId="2368237957" sldId="320"/>
        </pc:sldMkLst>
        <pc:spChg chg="mod">
          <ac:chgData name="Williams, Manon" userId="5f87bf76-238d-44fc-a396-113e225f2b01" providerId="ADAL" clId="{78596B71-382C-4996-8626-601633E9B28D}" dt="2022-05-13T10:18:09.211" v="628" actId="13926"/>
          <ac:spMkLst>
            <pc:docMk/>
            <pc:sldMk cId="2368237957" sldId="320"/>
            <ac:spMk id="2" creationId="{8C6F538D-D025-4B6F-A34C-A9E72ADA1714}"/>
          </ac:spMkLst>
        </pc:spChg>
        <pc:spChg chg="mod">
          <ac:chgData name="Williams, Manon" userId="5f87bf76-238d-44fc-a396-113e225f2b01" providerId="ADAL" clId="{78596B71-382C-4996-8626-601633E9B28D}" dt="2022-05-13T10:18:38.828" v="641" actId="13926"/>
          <ac:spMkLst>
            <pc:docMk/>
            <pc:sldMk cId="2368237957" sldId="320"/>
            <ac:spMk id="3" creationId="{3DA8D287-8211-4D38-9D7E-DEA48ABF3882}"/>
          </ac:spMkLst>
        </pc:spChg>
        <pc:spChg chg="mod">
          <ac:chgData name="Williams, Manon" userId="5f87bf76-238d-44fc-a396-113e225f2b01" providerId="ADAL" clId="{78596B71-382C-4996-8626-601633E9B28D}" dt="2022-05-13T10:18:48.073" v="657" actId="13926"/>
          <ac:spMkLst>
            <pc:docMk/>
            <pc:sldMk cId="2368237957" sldId="320"/>
            <ac:spMk id="6" creationId="{302238C6-3975-4530-A445-291C9996E137}"/>
          </ac:spMkLst>
        </pc:spChg>
      </pc:sldChg>
      <pc:sldChg chg="modSp mod">
        <pc:chgData name="Williams, Manon" userId="5f87bf76-238d-44fc-a396-113e225f2b01" providerId="ADAL" clId="{78596B71-382C-4996-8626-601633E9B28D}" dt="2022-05-13T10:18:00.925" v="627" actId="13926"/>
        <pc:sldMkLst>
          <pc:docMk/>
          <pc:sldMk cId="2759276887" sldId="321"/>
        </pc:sldMkLst>
        <pc:spChg chg="mod">
          <ac:chgData name="Williams, Manon" userId="5f87bf76-238d-44fc-a396-113e225f2b01" providerId="ADAL" clId="{78596B71-382C-4996-8626-601633E9B28D}" dt="2022-05-13T10:18:00.925" v="627" actId="13926"/>
          <ac:spMkLst>
            <pc:docMk/>
            <pc:sldMk cId="2759276887" sldId="321"/>
            <ac:spMk id="3" creationId="{3DA8D287-8211-4D38-9D7E-DEA48ABF3882}"/>
          </ac:spMkLst>
        </pc:spChg>
      </pc:sldChg>
      <pc:sldChg chg="modSp">
        <pc:chgData name="Williams, Manon" userId="5f87bf76-238d-44fc-a396-113e225f2b01" providerId="ADAL" clId="{78596B71-382C-4996-8626-601633E9B28D}" dt="2022-05-13T10:17:52.057" v="626" actId="13926"/>
        <pc:sldMkLst>
          <pc:docMk/>
          <pc:sldMk cId="3096688759" sldId="322"/>
        </pc:sldMkLst>
        <pc:spChg chg="mod">
          <ac:chgData name="Williams, Manon" userId="5f87bf76-238d-44fc-a396-113e225f2b01" providerId="ADAL" clId="{78596B71-382C-4996-8626-601633E9B28D}" dt="2022-05-13T10:17:52.057" v="626" actId="13926"/>
          <ac:spMkLst>
            <pc:docMk/>
            <pc:sldMk cId="3096688759" sldId="322"/>
            <ac:spMk id="3" creationId="{3DA8D287-8211-4D38-9D7E-DEA48ABF3882}"/>
          </ac:spMkLst>
        </pc:spChg>
      </pc:sldChg>
      <pc:sldChg chg="modSp mod ord">
        <pc:chgData name="Williams, Manon" userId="5f87bf76-238d-44fc-a396-113e225f2b01" providerId="ADAL" clId="{78596B71-382C-4996-8626-601633E9B28D}" dt="2022-05-12T13:54:22.559" v="2" actId="13926"/>
        <pc:sldMkLst>
          <pc:docMk/>
          <pc:sldMk cId="909151128" sldId="324"/>
        </pc:sldMkLst>
        <pc:spChg chg="mod">
          <ac:chgData name="Williams, Manon" userId="5f87bf76-238d-44fc-a396-113e225f2b01" providerId="ADAL" clId="{78596B71-382C-4996-8626-601633E9B28D}" dt="2022-05-12T13:54:22.559" v="2" actId="13926"/>
          <ac:spMkLst>
            <pc:docMk/>
            <pc:sldMk cId="909151128" sldId="324"/>
            <ac:spMk id="2" creationId="{8C6F538D-D025-4B6F-A34C-A9E72ADA1714}"/>
          </ac:spMkLst>
        </pc:spChg>
      </pc:sldChg>
      <pc:sldChg chg="modSp mod">
        <pc:chgData name="Williams, Manon" userId="5f87bf76-238d-44fc-a396-113e225f2b01" providerId="ADAL" clId="{78596B71-382C-4996-8626-601633E9B28D}" dt="2022-05-13T10:24:16.909" v="745" actId="20577"/>
        <pc:sldMkLst>
          <pc:docMk/>
          <pc:sldMk cId="1733801674" sldId="325"/>
        </pc:sldMkLst>
        <pc:spChg chg="mod">
          <ac:chgData name="Williams, Manon" userId="5f87bf76-238d-44fc-a396-113e225f2b01" providerId="ADAL" clId="{78596B71-382C-4996-8626-601633E9B28D}" dt="2022-05-13T10:24:16.909" v="745" actId="20577"/>
          <ac:spMkLst>
            <pc:docMk/>
            <pc:sldMk cId="1733801674" sldId="325"/>
            <ac:spMk id="2" creationId="{6237EEAB-A4A3-43DE-8E31-561C5670B0D1}"/>
          </ac:spMkLst>
        </pc:spChg>
      </pc:sldChg>
      <pc:sldChg chg="modSp mod">
        <pc:chgData name="Williams, Manon" userId="5f87bf76-238d-44fc-a396-113e225f2b01" providerId="ADAL" clId="{78596B71-382C-4996-8626-601633E9B28D}" dt="2022-05-13T10:21:42.757" v="694" actId="13926"/>
        <pc:sldMkLst>
          <pc:docMk/>
          <pc:sldMk cId="407672045" sldId="326"/>
        </pc:sldMkLst>
        <pc:spChg chg="mod">
          <ac:chgData name="Williams, Manon" userId="5f87bf76-238d-44fc-a396-113e225f2b01" providerId="ADAL" clId="{78596B71-382C-4996-8626-601633E9B28D}" dt="2022-05-13T10:21:23.404" v="691" actId="13926"/>
          <ac:spMkLst>
            <pc:docMk/>
            <pc:sldMk cId="407672045" sldId="326"/>
            <ac:spMk id="2" creationId="{8C6F538D-D025-4B6F-A34C-A9E72ADA1714}"/>
          </ac:spMkLst>
        </pc:spChg>
        <pc:spChg chg="mod">
          <ac:chgData name="Williams, Manon" userId="5f87bf76-238d-44fc-a396-113e225f2b01" providerId="ADAL" clId="{78596B71-382C-4996-8626-601633E9B28D}" dt="2022-05-13T10:21:35.402" v="692" actId="13926"/>
          <ac:spMkLst>
            <pc:docMk/>
            <pc:sldMk cId="407672045" sldId="326"/>
            <ac:spMk id="3" creationId="{1C41C48C-B082-427F-A6F7-F99B1E9AA0CC}"/>
          </ac:spMkLst>
        </pc:spChg>
        <pc:spChg chg="mod">
          <ac:chgData name="Williams, Manon" userId="5f87bf76-238d-44fc-a396-113e225f2b01" providerId="ADAL" clId="{78596B71-382C-4996-8626-601633E9B28D}" dt="2022-05-13T10:21:42.757" v="694" actId="13926"/>
          <ac:spMkLst>
            <pc:docMk/>
            <pc:sldMk cId="407672045" sldId="326"/>
            <ac:spMk id="18" creationId="{B63E2922-E983-43DD-BEED-315ECFDC9A2D}"/>
          </ac:spMkLst>
        </pc:spChg>
      </pc:sldChg>
      <pc:sldChg chg="modSp mod">
        <pc:chgData name="Williams, Manon" userId="5f87bf76-238d-44fc-a396-113e225f2b01" providerId="ADAL" clId="{78596B71-382C-4996-8626-601633E9B28D}" dt="2022-05-13T10:20:48.035" v="679" actId="13926"/>
        <pc:sldMkLst>
          <pc:docMk/>
          <pc:sldMk cId="2893237745" sldId="327"/>
        </pc:sldMkLst>
        <pc:spChg chg="mod">
          <ac:chgData name="Williams, Manon" userId="5f87bf76-238d-44fc-a396-113e225f2b01" providerId="ADAL" clId="{78596B71-382C-4996-8626-601633E9B28D}" dt="2022-05-13T10:20:22.289" v="677" actId="13926"/>
          <ac:spMkLst>
            <pc:docMk/>
            <pc:sldMk cId="2893237745" sldId="327"/>
            <ac:spMk id="2" creationId="{8C6F538D-D025-4B6F-A34C-A9E72ADA1714}"/>
          </ac:spMkLst>
        </pc:spChg>
        <pc:spChg chg="mod">
          <ac:chgData name="Williams, Manon" userId="5f87bf76-238d-44fc-a396-113e225f2b01" providerId="ADAL" clId="{78596B71-382C-4996-8626-601633E9B28D}" dt="2022-05-13T10:20:48.035" v="679" actId="13926"/>
          <ac:spMkLst>
            <pc:docMk/>
            <pc:sldMk cId="2893237745" sldId="327"/>
            <ac:spMk id="3" creationId="{3DA8D287-8211-4D38-9D7E-DEA48ABF3882}"/>
          </ac:spMkLst>
        </pc:spChg>
      </pc:sldChg>
      <pc:sldChg chg="modSp">
        <pc:chgData name="Williams, Manon" userId="5f87bf76-238d-44fc-a396-113e225f2b01" providerId="ADAL" clId="{78596B71-382C-4996-8626-601633E9B28D}" dt="2022-05-13T10:19:30.071" v="670" actId="13926"/>
        <pc:sldMkLst>
          <pc:docMk/>
          <pc:sldMk cId="2833383826" sldId="328"/>
        </pc:sldMkLst>
        <pc:spChg chg="mod">
          <ac:chgData name="Williams, Manon" userId="5f87bf76-238d-44fc-a396-113e225f2b01" providerId="ADAL" clId="{78596B71-382C-4996-8626-601633E9B28D}" dt="2022-05-13T10:19:30.071" v="670" actId="13926"/>
          <ac:spMkLst>
            <pc:docMk/>
            <pc:sldMk cId="2833383826" sldId="328"/>
            <ac:spMk id="6" creationId="{1C886F2C-518B-46AF-9091-4BD7BC58F6C4}"/>
          </ac:spMkLst>
        </pc:spChg>
        <pc:spChg chg="mod">
          <ac:chgData name="Williams, Manon" userId="5f87bf76-238d-44fc-a396-113e225f2b01" providerId="ADAL" clId="{78596B71-382C-4996-8626-601633E9B28D}" dt="2022-05-13T10:19:22.675" v="669" actId="13926"/>
          <ac:spMkLst>
            <pc:docMk/>
            <pc:sldMk cId="2833383826" sldId="328"/>
            <ac:spMk id="14" creationId="{F2EFF785-3306-4197-98A1-83750310C2F7}"/>
          </ac:spMkLst>
        </pc:spChg>
      </pc:sldChg>
      <pc:sldChg chg="modSp mod">
        <pc:chgData name="Williams, Manon" userId="5f87bf76-238d-44fc-a396-113e225f2b01" providerId="ADAL" clId="{78596B71-382C-4996-8626-601633E9B28D}" dt="2022-05-13T10:14:45.799" v="566" actId="13926"/>
        <pc:sldMkLst>
          <pc:docMk/>
          <pc:sldMk cId="1472868282" sldId="329"/>
        </pc:sldMkLst>
        <pc:spChg chg="mod">
          <ac:chgData name="Williams, Manon" userId="5f87bf76-238d-44fc-a396-113e225f2b01" providerId="ADAL" clId="{78596B71-382C-4996-8626-601633E9B28D}" dt="2022-05-13T10:14:45.799" v="566" actId="13926"/>
          <ac:spMkLst>
            <pc:docMk/>
            <pc:sldMk cId="1472868282" sldId="329"/>
            <ac:spMk id="3" creationId="{5D1A2772-E670-45EB-842D-C533D5F66DC0}"/>
          </ac:spMkLst>
        </pc:spChg>
      </pc:sldChg>
      <pc:sldChg chg="modSp mod">
        <pc:chgData name="Williams, Manon" userId="5f87bf76-238d-44fc-a396-113e225f2b01" providerId="ADAL" clId="{78596B71-382C-4996-8626-601633E9B28D}" dt="2022-05-13T10:14:17.588" v="559" actId="20577"/>
        <pc:sldMkLst>
          <pc:docMk/>
          <pc:sldMk cId="3942498890" sldId="330"/>
        </pc:sldMkLst>
        <pc:spChg chg="mod">
          <ac:chgData name="Williams, Manon" userId="5f87bf76-238d-44fc-a396-113e225f2b01" providerId="ADAL" clId="{78596B71-382C-4996-8626-601633E9B28D}" dt="2022-05-13T10:13:57.248" v="544" actId="20577"/>
          <ac:spMkLst>
            <pc:docMk/>
            <pc:sldMk cId="3942498890" sldId="330"/>
            <ac:spMk id="2" creationId="{3EF2FCC2-DBE2-409D-87B9-4D380C03ABFF}"/>
          </ac:spMkLst>
        </pc:spChg>
        <pc:spChg chg="mod">
          <ac:chgData name="Williams, Manon" userId="5f87bf76-238d-44fc-a396-113e225f2b01" providerId="ADAL" clId="{78596B71-382C-4996-8626-601633E9B28D}" dt="2022-05-13T10:14:17.588" v="559" actId="20577"/>
          <ac:spMkLst>
            <pc:docMk/>
            <pc:sldMk cId="3942498890" sldId="330"/>
            <ac:spMk id="3" creationId="{C6FEEBB7-5A4A-4833-A769-AF29D139E2EC}"/>
          </ac:spMkLst>
        </pc:spChg>
      </pc:sldChg>
      <pc:sldChg chg="modSp mod">
        <pc:chgData name="Williams, Manon" userId="5f87bf76-238d-44fc-a396-113e225f2b01" providerId="ADAL" clId="{78596B71-382C-4996-8626-601633E9B28D}" dt="2022-05-13T10:13:09.673" v="534" actId="13926"/>
        <pc:sldMkLst>
          <pc:docMk/>
          <pc:sldMk cId="1090581030" sldId="331"/>
        </pc:sldMkLst>
        <pc:spChg chg="mod">
          <ac:chgData name="Williams, Manon" userId="5f87bf76-238d-44fc-a396-113e225f2b01" providerId="ADAL" clId="{78596B71-382C-4996-8626-601633E9B28D}" dt="2022-05-13T10:13:09.673" v="534" actId="13926"/>
          <ac:spMkLst>
            <pc:docMk/>
            <pc:sldMk cId="1090581030" sldId="331"/>
            <ac:spMk id="3" creationId="{C6FEEBB7-5A4A-4833-A769-AF29D139E2EC}"/>
          </ac:spMkLst>
        </pc:spChg>
      </pc:sldChg>
      <pc:sldChg chg="modSp mod">
        <pc:chgData name="Williams, Manon" userId="5f87bf76-238d-44fc-a396-113e225f2b01" providerId="ADAL" clId="{78596B71-382C-4996-8626-601633E9B28D}" dt="2022-05-13T08:59:35.498" v="503" actId="13926"/>
        <pc:sldMkLst>
          <pc:docMk/>
          <pc:sldMk cId="2052648446" sldId="332"/>
        </pc:sldMkLst>
        <pc:spChg chg="mod">
          <ac:chgData name="Williams, Manon" userId="5f87bf76-238d-44fc-a396-113e225f2b01" providerId="ADAL" clId="{78596B71-382C-4996-8626-601633E9B28D}" dt="2022-05-12T13:54:43.099" v="3" actId="13926"/>
          <ac:spMkLst>
            <pc:docMk/>
            <pc:sldMk cId="2052648446" sldId="332"/>
            <ac:spMk id="2" creationId="{667F1061-8E58-4710-948F-8C3888904A83}"/>
          </ac:spMkLst>
        </pc:spChg>
        <pc:spChg chg="mod">
          <ac:chgData name="Williams, Manon" userId="5f87bf76-238d-44fc-a396-113e225f2b01" providerId="ADAL" clId="{78596B71-382C-4996-8626-601633E9B28D}" dt="2022-05-13T08:59:35.498" v="503" actId="13926"/>
          <ac:spMkLst>
            <pc:docMk/>
            <pc:sldMk cId="2052648446" sldId="332"/>
            <ac:spMk id="4" creationId="{E182662F-4C7C-4607-A92D-6FA228A63D8F}"/>
          </ac:spMkLst>
        </pc:spChg>
        <pc:spChg chg="mod">
          <ac:chgData name="Williams, Manon" userId="5f87bf76-238d-44fc-a396-113e225f2b01" providerId="ADAL" clId="{78596B71-382C-4996-8626-601633E9B28D}" dt="2022-05-12T13:54:48.880" v="4" actId="13926"/>
          <ac:spMkLst>
            <pc:docMk/>
            <pc:sldMk cId="2052648446" sldId="332"/>
            <ac:spMk id="12" creationId="{A5C74447-2533-4046-860C-20B9A6E29415}"/>
          </ac:spMkLst>
        </pc:spChg>
      </pc:sldChg>
    </pc:docChg>
  </pc:docChgLst>
  <pc:docChgLst>
    <pc:chgData name="Hughes, Ffion" userId="b2b1aaa3-abdb-4362-bdd1-c2a453b42c86" providerId="ADAL" clId="{2FFD5D16-FDEF-45C5-B891-535165311D88}"/>
    <pc:docChg chg="undo redo custSel modSld">
      <pc:chgData name="Hughes, Ffion" userId="b2b1aaa3-abdb-4362-bdd1-c2a453b42c86" providerId="ADAL" clId="{2FFD5D16-FDEF-45C5-B891-535165311D88}" dt="2022-05-13T10:39:57.674" v="3222" actId="1076"/>
      <pc:docMkLst>
        <pc:docMk/>
      </pc:docMkLst>
      <pc:sldChg chg="modSp mod">
        <pc:chgData name="Hughes, Ffion" userId="b2b1aaa3-abdb-4362-bdd1-c2a453b42c86" providerId="ADAL" clId="{2FFD5D16-FDEF-45C5-B891-535165311D88}" dt="2022-05-13T10:36:35.491" v="3185" actId="1076"/>
        <pc:sldMkLst>
          <pc:docMk/>
          <pc:sldMk cId="3841139718" sldId="271"/>
        </pc:sldMkLst>
        <pc:spChg chg="mod">
          <ac:chgData name="Hughes, Ffion" userId="b2b1aaa3-abdb-4362-bdd1-c2a453b42c86" providerId="ADAL" clId="{2FFD5D16-FDEF-45C5-B891-535165311D88}" dt="2022-05-12T10:17:48.012" v="0"/>
          <ac:spMkLst>
            <pc:docMk/>
            <pc:sldMk cId="3841139718" sldId="271"/>
            <ac:spMk id="2" creationId="{00000000-0000-0000-0000-000000000000}"/>
          </ac:spMkLst>
        </pc:spChg>
        <pc:spChg chg="mod">
          <ac:chgData name="Hughes, Ffion" userId="b2b1aaa3-abdb-4362-bdd1-c2a453b42c86" providerId="ADAL" clId="{2FFD5D16-FDEF-45C5-B891-535165311D88}" dt="2022-05-12T10:18:04.313" v="5" actId="20577"/>
          <ac:spMkLst>
            <pc:docMk/>
            <pc:sldMk cId="3841139718" sldId="271"/>
            <ac:spMk id="12" creationId="{C89E3BED-368D-4C5E-B976-483B68273D34}"/>
          </ac:spMkLst>
        </pc:spChg>
        <pc:picChg chg="mod">
          <ac:chgData name="Hughes, Ffion" userId="b2b1aaa3-abdb-4362-bdd1-c2a453b42c86" providerId="ADAL" clId="{2FFD5D16-FDEF-45C5-B891-535165311D88}" dt="2022-05-13T10:36:35.491" v="3185" actId="1076"/>
          <ac:picMkLst>
            <pc:docMk/>
            <pc:sldMk cId="3841139718" sldId="271"/>
            <ac:picMk id="7" creationId="{9D9D21DA-D988-48D5-8BA4-E2E342990BCD}"/>
          </ac:picMkLst>
        </pc:picChg>
      </pc:sldChg>
      <pc:sldChg chg="addSp delSp modSp mod modAnim">
        <pc:chgData name="Hughes, Ffion" userId="b2b1aaa3-abdb-4362-bdd1-c2a453b42c86" providerId="ADAL" clId="{2FFD5D16-FDEF-45C5-B891-535165311D88}" dt="2022-05-13T10:36:24.863" v="3183" actId="207"/>
        <pc:sldMkLst>
          <pc:docMk/>
          <pc:sldMk cId="1853512535" sldId="279"/>
        </pc:sldMkLst>
        <pc:spChg chg="mod">
          <ac:chgData name="Hughes, Ffion" userId="b2b1aaa3-abdb-4362-bdd1-c2a453b42c86" providerId="ADAL" clId="{2FFD5D16-FDEF-45C5-B891-535165311D88}" dt="2022-05-12T10:22:56.044" v="80"/>
          <ac:spMkLst>
            <pc:docMk/>
            <pc:sldMk cId="1853512535" sldId="279"/>
            <ac:spMk id="2" creationId="{654673AE-E9C6-4D36-8218-AC8F529E5D30}"/>
          </ac:spMkLst>
        </pc:spChg>
        <pc:spChg chg="mod">
          <ac:chgData name="Hughes, Ffion" userId="b2b1aaa3-abdb-4362-bdd1-c2a453b42c86" providerId="ADAL" clId="{2FFD5D16-FDEF-45C5-B891-535165311D88}" dt="2022-05-13T10:36:24.863" v="3183" actId="207"/>
          <ac:spMkLst>
            <pc:docMk/>
            <pc:sldMk cId="1853512535" sldId="279"/>
            <ac:spMk id="3" creationId="{FB8BCFB5-F4D3-4712-BDF1-FCF939C7E1FC}"/>
          </ac:spMkLst>
        </pc:spChg>
        <pc:spChg chg="add mod">
          <ac:chgData name="Hughes, Ffion" userId="b2b1aaa3-abdb-4362-bdd1-c2a453b42c86" providerId="ADAL" clId="{2FFD5D16-FDEF-45C5-B891-535165311D88}" dt="2022-05-12T10:18:13.421" v="7"/>
          <ac:spMkLst>
            <pc:docMk/>
            <pc:sldMk cId="1853512535" sldId="279"/>
            <ac:spMk id="10" creationId="{8D5F0130-B2B3-43EC-80B2-7A03B1BF1210}"/>
          </ac:spMkLst>
        </pc:spChg>
        <pc:spChg chg="del">
          <ac:chgData name="Hughes, Ffion" userId="b2b1aaa3-abdb-4362-bdd1-c2a453b42c86" providerId="ADAL" clId="{2FFD5D16-FDEF-45C5-B891-535165311D88}" dt="2022-05-12T10:18:13.199" v="6" actId="478"/>
          <ac:spMkLst>
            <pc:docMk/>
            <pc:sldMk cId="1853512535" sldId="279"/>
            <ac:spMk id="11" creationId="{B29DDEA1-A0E1-49E7-90A7-A6A4F2652F6D}"/>
          </ac:spMkLst>
        </pc:spChg>
      </pc:sldChg>
      <pc:sldChg chg="modSp mod modAnim">
        <pc:chgData name="Hughes, Ffion" userId="b2b1aaa3-abdb-4362-bdd1-c2a453b42c86" providerId="ADAL" clId="{2FFD5D16-FDEF-45C5-B891-535165311D88}" dt="2022-05-13T10:36:47.631" v="3186" actId="20577"/>
        <pc:sldMkLst>
          <pc:docMk/>
          <pc:sldMk cId="1769809369" sldId="281"/>
        </pc:sldMkLst>
        <pc:spChg chg="mod">
          <ac:chgData name="Hughes, Ffion" userId="b2b1aaa3-abdb-4362-bdd1-c2a453b42c86" providerId="ADAL" clId="{2FFD5D16-FDEF-45C5-B891-535165311D88}" dt="2022-05-12T10:24:50.207" v="94"/>
          <ac:spMkLst>
            <pc:docMk/>
            <pc:sldMk cId="1769809369" sldId="281"/>
            <ac:spMk id="2" creationId="{108E6A4B-12BE-4DBA-8264-EFD6014EC995}"/>
          </ac:spMkLst>
        </pc:spChg>
        <pc:spChg chg="mod">
          <ac:chgData name="Hughes, Ffion" userId="b2b1aaa3-abdb-4362-bdd1-c2a453b42c86" providerId="ADAL" clId="{2FFD5D16-FDEF-45C5-B891-535165311D88}" dt="2022-05-13T10:36:47.631" v="3186" actId="20577"/>
          <ac:spMkLst>
            <pc:docMk/>
            <pc:sldMk cId="1769809369" sldId="281"/>
            <ac:spMk id="3" creationId="{E447BFE4-6619-423E-AED5-EF26F3980717}"/>
          </ac:spMkLst>
        </pc:spChg>
      </pc:sldChg>
      <pc:sldChg chg="addSp delSp modSp mod">
        <pc:chgData name="Hughes, Ffion" userId="b2b1aaa3-abdb-4362-bdd1-c2a453b42c86" providerId="ADAL" clId="{2FFD5D16-FDEF-45C5-B891-535165311D88}" dt="2022-05-12T12:13:17.718" v="1312" actId="1076"/>
        <pc:sldMkLst>
          <pc:docMk/>
          <pc:sldMk cId="1951512019" sldId="282"/>
        </pc:sldMkLst>
        <pc:spChg chg="mod">
          <ac:chgData name="Hughes, Ffion" userId="b2b1aaa3-abdb-4362-bdd1-c2a453b42c86" providerId="ADAL" clId="{2FFD5D16-FDEF-45C5-B891-535165311D88}" dt="2022-05-12T12:09:56.697" v="1247" actId="255"/>
          <ac:spMkLst>
            <pc:docMk/>
            <pc:sldMk cId="1951512019" sldId="282"/>
            <ac:spMk id="2" creationId="{F4D52BA2-111A-4FB9-829D-40C015024A93}"/>
          </ac:spMkLst>
        </pc:spChg>
        <pc:spChg chg="mod">
          <ac:chgData name="Hughes, Ffion" userId="b2b1aaa3-abdb-4362-bdd1-c2a453b42c86" providerId="ADAL" clId="{2FFD5D16-FDEF-45C5-B891-535165311D88}" dt="2022-05-12T12:11:19.199" v="1304" actId="13926"/>
          <ac:spMkLst>
            <pc:docMk/>
            <pc:sldMk cId="1951512019" sldId="282"/>
            <ac:spMk id="3" creationId="{B37DD326-C6F4-4086-980E-9BD3D12E7E20}"/>
          </ac:spMkLst>
        </pc:spChg>
        <pc:spChg chg="del">
          <ac:chgData name="Hughes, Ffion" userId="b2b1aaa3-abdb-4362-bdd1-c2a453b42c86" providerId="ADAL" clId="{2FFD5D16-FDEF-45C5-B891-535165311D88}" dt="2022-05-12T10:18:56.646" v="28" actId="478"/>
          <ac:spMkLst>
            <pc:docMk/>
            <pc:sldMk cId="1951512019" sldId="282"/>
            <ac:spMk id="9" creationId="{D49FE997-EA6A-4479-B0E3-899CCA2D7211}"/>
          </ac:spMkLst>
        </pc:spChg>
        <pc:spChg chg="add mod">
          <ac:chgData name="Hughes, Ffion" userId="b2b1aaa3-abdb-4362-bdd1-c2a453b42c86" providerId="ADAL" clId="{2FFD5D16-FDEF-45C5-B891-535165311D88}" dt="2022-05-12T10:18:56.838" v="29"/>
          <ac:spMkLst>
            <pc:docMk/>
            <pc:sldMk cId="1951512019" sldId="282"/>
            <ac:spMk id="13" creationId="{F69DFE68-3AFE-4EB3-96AE-A8D785D44D7D}"/>
          </ac:spMkLst>
        </pc:spChg>
        <pc:picChg chg="del">
          <ac:chgData name="Hughes, Ffion" userId="b2b1aaa3-abdb-4362-bdd1-c2a453b42c86" providerId="ADAL" clId="{2FFD5D16-FDEF-45C5-B891-535165311D88}" dt="2022-05-12T12:13:05.472" v="1305" actId="478"/>
          <ac:picMkLst>
            <pc:docMk/>
            <pc:sldMk cId="1951512019" sldId="282"/>
            <ac:picMk id="6" creationId="{2FEB5111-24BD-4394-9D25-A0D6D10727AF}"/>
          </ac:picMkLst>
        </pc:picChg>
        <pc:picChg chg="add mod">
          <ac:chgData name="Hughes, Ffion" userId="b2b1aaa3-abdb-4362-bdd1-c2a453b42c86" providerId="ADAL" clId="{2FFD5D16-FDEF-45C5-B891-535165311D88}" dt="2022-05-12T12:13:17.718" v="1312" actId="1076"/>
          <ac:picMkLst>
            <pc:docMk/>
            <pc:sldMk cId="1951512019" sldId="282"/>
            <ac:picMk id="7" creationId="{0F99A538-CFB9-41FB-B489-91396F8D2392}"/>
          </ac:picMkLst>
        </pc:picChg>
      </pc:sldChg>
      <pc:sldChg chg="addSp delSp modSp mod modAnim">
        <pc:chgData name="Hughes, Ffion" userId="b2b1aaa3-abdb-4362-bdd1-c2a453b42c86" providerId="ADAL" clId="{2FFD5D16-FDEF-45C5-B891-535165311D88}" dt="2022-05-12T10:45:12.366" v="528"/>
        <pc:sldMkLst>
          <pc:docMk/>
          <pc:sldMk cId="2463714295" sldId="283"/>
        </pc:sldMkLst>
        <pc:spChg chg="mod">
          <ac:chgData name="Hughes, Ffion" userId="b2b1aaa3-abdb-4362-bdd1-c2a453b42c86" providerId="ADAL" clId="{2FFD5D16-FDEF-45C5-B891-535165311D88}" dt="2022-05-12T10:45:10.613" v="527" actId="12"/>
          <ac:spMkLst>
            <pc:docMk/>
            <pc:sldMk cId="2463714295" sldId="283"/>
            <ac:spMk id="7" creationId="{522A00C3-3689-4B3A-AF59-7EC85997F80E}"/>
          </ac:spMkLst>
        </pc:spChg>
        <pc:spChg chg="del">
          <ac:chgData name="Hughes, Ffion" userId="b2b1aaa3-abdb-4362-bdd1-c2a453b42c86" providerId="ADAL" clId="{2FFD5D16-FDEF-45C5-B891-535165311D88}" dt="2022-05-12T10:18:29.255" v="14" actId="478"/>
          <ac:spMkLst>
            <pc:docMk/>
            <pc:sldMk cId="2463714295" sldId="283"/>
            <ac:spMk id="9" creationId="{3B8627F0-5166-4228-9F13-4C03FC5AFD0F}"/>
          </ac:spMkLst>
        </pc:spChg>
        <pc:spChg chg="mod">
          <ac:chgData name="Hughes, Ffion" userId="b2b1aaa3-abdb-4362-bdd1-c2a453b42c86" providerId="ADAL" clId="{2FFD5D16-FDEF-45C5-B891-535165311D88}" dt="2022-05-12T10:42:15.236" v="453" actId="13926"/>
          <ac:spMkLst>
            <pc:docMk/>
            <pc:sldMk cId="2463714295" sldId="283"/>
            <ac:spMk id="10" creationId="{E01E213D-8560-4AC6-BA13-43AA46982B37}"/>
          </ac:spMkLst>
        </pc:spChg>
        <pc:spChg chg="add mod">
          <ac:chgData name="Hughes, Ffion" userId="b2b1aaa3-abdb-4362-bdd1-c2a453b42c86" providerId="ADAL" clId="{2FFD5D16-FDEF-45C5-B891-535165311D88}" dt="2022-05-12T10:18:29.535" v="15"/>
          <ac:spMkLst>
            <pc:docMk/>
            <pc:sldMk cId="2463714295" sldId="283"/>
            <ac:spMk id="12" creationId="{CFDB3FC7-0AED-429C-B2E2-F90BA5981EB3}"/>
          </ac:spMkLst>
        </pc:spChg>
      </pc:sldChg>
      <pc:sldChg chg="addSp delSp modSp mod">
        <pc:chgData name="Hughes, Ffion" userId="b2b1aaa3-abdb-4362-bdd1-c2a453b42c86" providerId="ADAL" clId="{2FFD5D16-FDEF-45C5-B891-535165311D88}" dt="2022-05-12T11:04:41.053" v="1015" actId="1076"/>
        <pc:sldMkLst>
          <pc:docMk/>
          <pc:sldMk cId="1115183998" sldId="284"/>
        </pc:sldMkLst>
        <pc:spChg chg="mod">
          <ac:chgData name="Hughes, Ffion" userId="b2b1aaa3-abdb-4362-bdd1-c2a453b42c86" providerId="ADAL" clId="{2FFD5D16-FDEF-45C5-B891-535165311D88}" dt="2022-05-12T11:00:51.336" v="970" actId="20577"/>
          <ac:spMkLst>
            <pc:docMk/>
            <pc:sldMk cId="1115183998" sldId="284"/>
            <ac:spMk id="2" creationId="{F4D52BA2-111A-4FB9-829D-40C015024A93}"/>
          </ac:spMkLst>
        </pc:spChg>
        <pc:spChg chg="del">
          <ac:chgData name="Hughes, Ffion" userId="b2b1aaa3-abdb-4362-bdd1-c2a453b42c86" providerId="ADAL" clId="{2FFD5D16-FDEF-45C5-B891-535165311D88}" dt="2022-05-12T10:18:50.190" v="24" actId="478"/>
          <ac:spMkLst>
            <pc:docMk/>
            <pc:sldMk cId="1115183998" sldId="284"/>
            <ac:spMk id="9" creationId="{14ACC32B-B86F-4038-B9CB-557A3017C87E}"/>
          </ac:spMkLst>
        </pc:spChg>
        <pc:spChg chg="add mod">
          <ac:chgData name="Hughes, Ffion" userId="b2b1aaa3-abdb-4362-bdd1-c2a453b42c86" providerId="ADAL" clId="{2FFD5D16-FDEF-45C5-B891-535165311D88}" dt="2022-05-12T10:18:50.412" v="25"/>
          <ac:spMkLst>
            <pc:docMk/>
            <pc:sldMk cId="1115183998" sldId="284"/>
            <ac:spMk id="13" creationId="{C0A17984-3C26-4F37-BDC0-AC8A7490D19F}"/>
          </ac:spMkLst>
        </pc:spChg>
        <pc:spChg chg="mod">
          <ac:chgData name="Hughes, Ffion" userId="b2b1aaa3-abdb-4362-bdd1-c2a453b42c86" providerId="ADAL" clId="{2FFD5D16-FDEF-45C5-B891-535165311D88}" dt="2022-05-12T11:03:35.177" v="1006" actId="207"/>
          <ac:spMkLst>
            <pc:docMk/>
            <pc:sldMk cId="1115183998" sldId="284"/>
            <ac:spMk id="18" creationId="{811F4540-0D30-426A-99D2-95100D91103A}"/>
          </ac:spMkLst>
        </pc:spChg>
        <pc:picChg chg="add mod">
          <ac:chgData name="Hughes, Ffion" userId="b2b1aaa3-abdb-4362-bdd1-c2a453b42c86" providerId="ADAL" clId="{2FFD5D16-FDEF-45C5-B891-535165311D88}" dt="2022-05-12T11:04:41.053" v="1015" actId="1076"/>
          <ac:picMkLst>
            <pc:docMk/>
            <pc:sldMk cId="1115183998" sldId="284"/>
            <ac:picMk id="5" creationId="{11EC2AA9-3EA8-4006-9058-633A88BE7F99}"/>
          </ac:picMkLst>
        </pc:picChg>
        <pc:picChg chg="del">
          <ac:chgData name="Hughes, Ffion" userId="b2b1aaa3-abdb-4362-bdd1-c2a453b42c86" providerId="ADAL" clId="{2FFD5D16-FDEF-45C5-B891-535165311D88}" dt="2022-05-12T11:03:41.286" v="1007" actId="478"/>
          <ac:picMkLst>
            <pc:docMk/>
            <pc:sldMk cId="1115183998" sldId="284"/>
            <ac:picMk id="19" creationId="{6FE29B6F-1822-47B7-9997-71DC8B7A8EED}"/>
          </ac:picMkLst>
        </pc:picChg>
      </pc:sldChg>
      <pc:sldChg chg="addSp delSp modSp mod modAnim">
        <pc:chgData name="Hughes, Ffion" userId="b2b1aaa3-abdb-4362-bdd1-c2a453b42c86" providerId="ADAL" clId="{2FFD5D16-FDEF-45C5-B891-535165311D88}" dt="2022-05-12T12:18:17.669" v="1442" actId="1076"/>
        <pc:sldMkLst>
          <pc:docMk/>
          <pc:sldMk cId="426478111" sldId="285"/>
        </pc:sldMkLst>
        <pc:spChg chg="mod">
          <ac:chgData name="Hughes, Ffion" userId="b2b1aaa3-abdb-4362-bdd1-c2a453b42c86" providerId="ADAL" clId="{2FFD5D16-FDEF-45C5-B891-535165311D88}" dt="2022-05-12T12:13:53.447" v="1331" actId="13926"/>
          <ac:spMkLst>
            <pc:docMk/>
            <pc:sldMk cId="426478111" sldId="285"/>
            <ac:spMk id="2" creationId="{F4D52BA2-111A-4FB9-829D-40C015024A93}"/>
          </ac:spMkLst>
        </pc:spChg>
        <pc:spChg chg="mod">
          <ac:chgData name="Hughes, Ffion" userId="b2b1aaa3-abdb-4362-bdd1-c2a453b42c86" providerId="ADAL" clId="{2FFD5D16-FDEF-45C5-B891-535165311D88}" dt="2022-05-12T12:17:00.197" v="1434" actId="255"/>
          <ac:spMkLst>
            <pc:docMk/>
            <pc:sldMk cId="426478111" sldId="285"/>
            <ac:spMk id="3" creationId="{B37DD326-C6F4-4086-980E-9BD3D12E7E20}"/>
          </ac:spMkLst>
        </pc:spChg>
        <pc:spChg chg="del">
          <ac:chgData name="Hughes, Ffion" userId="b2b1aaa3-abdb-4362-bdd1-c2a453b42c86" providerId="ADAL" clId="{2FFD5D16-FDEF-45C5-B891-535165311D88}" dt="2022-05-12T10:18:59.197" v="30" actId="478"/>
          <ac:spMkLst>
            <pc:docMk/>
            <pc:sldMk cId="426478111" sldId="285"/>
            <ac:spMk id="9" creationId="{76240A1F-520B-4B41-BD15-5BE2E7560812}"/>
          </ac:spMkLst>
        </pc:spChg>
        <pc:spChg chg="add mod">
          <ac:chgData name="Hughes, Ffion" userId="b2b1aaa3-abdb-4362-bdd1-c2a453b42c86" providerId="ADAL" clId="{2FFD5D16-FDEF-45C5-B891-535165311D88}" dt="2022-05-12T10:18:59.389" v="31"/>
          <ac:spMkLst>
            <pc:docMk/>
            <pc:sldMk cId="426478111" sldId="285"/>
            <ac:spMk id="13" creationId="{202D2E93-8A74-4D5E-A142-34085E895090}"/>
          </ac:spMkLst>
        </pc:spChg>
        <pc:picChg chg="del">
          <ac:chgData name="Hughes, Ffion" userId="b2b1aaa3-abdb-4362-bdd1-c2a453b42c86" providerId="ADAL" clId="{2FFD5D16-FDEF-45C5-B891-535165311D88}" dt="2022-05-12T12:17:11.223" v="1435" actId="478"/>
          <ac:picMkLst>
            <pc:docMk/>
            <pc:sldMk cId="426478111" sldId="285"/>
            <ac:picMk id="5" creationId="{0D006AC4-53CA-4FF2-A2E0-311AC97137B6}"/>
          </ac:picMkLst>
        </pc:picChg>
        <pc:picChg chg="add mod">
          <ac:chgData name="Hughes, Ffion" userId="b2b1aaa3-abdb-4362-bdd1-c2a453b42c86" providerId="ADAL" clId="{2FFD5D16-FDEF-45C5-B891-535165311D88}" dt="2022-05-12T12:18:17.669" v="1442" actId="1076"/>
          <ac:picMkLst>
            <pc:docMk/>
            <pc:sldMk cId="426478111" sldId="285"/>
            <ac:picMk id="7" creationId="{72C2DC70-C262-4836-A3A7-41D830D982B7}"/>
          </ac:picMkLst>
        </pc:picChg>
      </pc:sldChg>
      <pc:sldChg chg="addSp delSp modSp mod modAnim">
        <pc:chgData name="Hughes, Ffion" userId="b2b1aaa3-abdb-4362-bdd1-c2a453b42c86" providerId="ADAL" clId="{2FFD5D16-FDEF-45C5-B891-535165311D88}" dt="2022-05-12T12:20:30.706" v="1471" actId="20577"/>
        <pc:sldMkLst>
          <pc:docMk/>
          <pc:sldMk cId="1110617937" sldId="286"/>
        </pc:sldMkLst>
        <pc:spChg chg="mod">
          <ac:chgData name="Hughes, Ffion" userId="b2b1aaa3-abdb-4362-bdd1-c2a453b42c86" providerId="ADAL" clId="{2FFD5D16-FDEF-45C5-B891-535165311D88}" dt="2022-05-12T12:18:40.437" v="1447"/>
          <ac:spMkLst>
            <pc:docMk/>
            <pc:sldMk cId="1110617937" sldId="286"/>
            <ac:spMk id="2" creationId="{3476BE61-90DB-487D-B112-9F6FA3CA5438}"/>
          </ac:spMkLst>
        </pc:spChg>
        <pc:spChg chg="mod">
          <ac:chgData name="Hughes, Ffion" userId="b2b1aaa3-abdb-4362-bdd1-c2a453b42c86" providerId="ADAL" clId="{2FFD5D16-FDEF-45C5-B891-535165311D88}" dt="2022-05-12T12:20:30.706" v="1471" actId="20577"/>
          <ac:spMkLst>
            <pc:docMk/>
            <pc:sldMk cId="1110617937" sldId="286"/>
            <ac:spMk id="6" creationId="{7EE7EF9A-3E57-4B40-871F-B8506EDEEBB2}"/>
          </ac:spMkLst>
        </pc:spChg>
        <pc:spChg chg="del">
          <ac:chgData name="Hughes, Ffion" userId="b2b1aaa3-abdb-4362-bdd1-c2a453b42c86" providerId="ADAL" clId="{2FFD5D16-FDEF-45C5-B891-535165311D88}" dt="2022-05-12T10:19:01.902" v="32" actId="478"/>
          <ac:spMkLst>
            <pc:docMk/>
            <pc:sldMk cId="1110617937" sldId="286"/>
            <ac:spMk id="10" creationId="{4BD36F1D-5A39-4A2E-AC87-8A4DBF4EAAC1}"/>
          </ac:spMkLst>
        </pc:spChg>
        <pc:spChg chg="add mod">
          <ac:chgData name="Hughes, Ffion" userId="b2b1aaa3-abdb-4362-bdd1-c2a453b42c86" providerId="ADAL" clId="{2FFD5D16-FDEF-45C5-B891-535165311D88}" dt="2022-05-12T10:19:02.086" v="33"/>
          <ac:spMkLst>
            <pc:docMk/>
            <pc:sldMk cId="1110617937" sldId="286"/>
            <ac:spMk id="13" creationId="{04670B80-1EA4-4886-A130-8669DA0E0E99}"/>
          </ac:spMkLst>
        </pc:spChg>
      </pc:sldChg>
      <pc:sldChg chg="addSp delSp modSp mod delAnim modAnim">
        <pc:chgData name="Hughes, Ffion" userId="b2b1aaa3-abdb-4362-bdd1-c2a453b42c86" providerId="ADAL" clId="{2FFD5D16-FDEF-45C5-B891-535165311D88}" dt="2022-05-13T10:38:06.015" v="3190" actId="208"/>
        <pc:sldMkLst>
          <pc:docMk/>
          <pc:sldMk cId="2608566266" sldId="287"/>
        </pc:sldMkLst>
        <pc:spChg chg="mod">
          <ac:chgData name="Hughes, Ffion" userId="b2b1aaa3-abdb-4362-bdd1-c2a453b42c86" providerId="ADAL" clId="{2FFD5D16-FDEF-45C5-B891-535165311D88}" dt="2022-05-12T12:20:50.094" v="1472"/>
          <ac:spMkLst>
            <pc:docMk/>
            <pc:sldMk cId="2608566266" sldId="287"/>
            <ac:spMk id="2" creationId="{8C6F538D-D025-4B6F-A34C-A9E72ADA1714}"/>
          </ac:spMkLst>
        </pc:spChg>
        <pc:spChg chg="del">
          <ac:chgData name="Hughes, Ffion" userId="b2b1aaa3-abdb-4362-bdd1-c2a453b42c86" providerId="ADAL" clId="{2FFD5D16-FDEF-45C5-B891-535165311D88}" dt="2022-05-12T10:19:04.590" v="34" actId="478"/>
          <ac:spMkLst>
            <pc:docMk/>
            <pc:sldMk cId="2608566266" sldId="287"/>
            <ac:spMk id="11" creationId="{F0F9A22D-887E-4182-9A90-598D899AEB73}"/>
          </ac:spMkLst>
        </pc:spChg>
        <pc:spChg chg="add mod">
          <ac:chgData name="Hughes, Ffion" userId="b2b1aaa3-abdb-4362-bdd1-c2a453b42c86" providerId="ADAL" clId="{2FFD5D16-FDEF-45C5-B891-535165311D88}" dt="2022-05-12T10:19:04.773" v="35"/>
          <ac:spMkLst>
            <pc:docMk/>
            <pc:sldMk cId="2608566266" sldId="287"/>
            <ac:spMk id="15" creationId="{FC49B0CE-7DBC-463B-AA25-DF0EC81A9BEB}"/>
          </ac:spMkLst>
        </pc:spChg>
        <pc:spChg chg="mod">
          <ac:chgData name="Hughes, Ffion" userId="b2b1aaa3-abdb-4362-bdd1-c2a453b42c86" providerId="ADAL" clId="{2FFD5D16-FDEF-45C5-B891-535165311D88}" dt="2022-05-12T12:24:53.236" v="1511" actId="14100"/>
          <ac:spMkLst>
            <pc:docMk/>
            <pc:sldMk cId="2608566266" sldId="287"/>
            <ac:spMk id="23" creationId="{755A0205-A336-4757-A75D-8BF3688D5B12}"/>
          </ac:spMkLst>
        </pc:spChg>
        <pc:picChg chg="del">
          <ac:chgData name="Hughes, Ffion" userId="b2b1aaa3-abdb-4362-bdd1-c2a453b42c86" providerId="ADAL" clId="{2FFD5D16-FDEF-45C5-B891-535165311D88}" dt="2022-05-12T12:22:47.527" v="1482" actId="478"/>
          <ac:picMkLst>
            <pc:docMk/>
            <pc:sldMk cId="2608566266" sldId="287"/>
            <ac:picMk id="5" creationId="{7CA9419F-AAB6-4D4D-8111-2A37D580EE66}"/>
          </ac:picMkLst>
        </pc:picChg>
        <pc:picChg chg="add mod">
          <ac:chgData name="Hughes, Ffion" userId="b2b1aaa3-abdb-4362-bdd1-c2a453b42c86" providerId="ADAL" clId="{2FFD5D16-FDEF-45C5-B891-535165311D88}" dt="2022-05-12T12:24:58.886" v="1512" actId="14100"/>
          <ac:picMkLst>
            <pc:docMk/>
            <pc:sldMk cId="2608566266" sldId="287"/>
            <ac:picMk id="6" creationId="{E1006A0E-6C41-4EE8-8910-4671C034A925}"/>
          </ac:picMkLst>
        </pc:picChg>
        <pc:picChg chg="del">
          <ac:chgData name="Hughes, Ffion" userId="b2b1aaa3-abdb-4362-bdd1-c2a453b42c86" providerId="ADAL" clId="{2FFD5D16-FDEF-45C5-B891-535165311D88}" dt="2022-05-12T12:23:11.465" v="1491" actId="478"/>
          <ac:picMkLst>
            <pc:docMk/>
            <pc:sldMk cId="2608566266" sldId="287"/>
            <ac:picMk id="8" creationId="{F760F85B-0E59-419D-8B14-01A0773D340B}"/>
          </ac:picMkLst>
        </pc:picChg>
        <pc:picChg chg="add mod">
          <ac:chgData name="Hughes, Ffion" userId="b2b1aaa3-abdb-4362-bdd1-c2a453b42c86" providerId="ADAL" clId="{2FFD5D16-FDEF-45C5-B891-535165311D88}" dt="2022-05-13T10:38:06.015" v="3190" actId="208"/>
          <ac:picMkLst>
            <pc:docMk/>
            <pc:sldMk cId="2608566266" sldId="287"/>
            <ac:picMk id="9" creationId="{84DD29F5-7888-4B4E-9511-5DB51DF4FE29}"/>
          </ac:picMkLst>
        </pc:picChg>
        <pc:cxnChg chg="mod ord">
          <ac:chgData name="Hughes, Ffion" userId="b2b1aaa3-abdb-4362-bdd1-c2a453b42c86" providerId="ADAL" clId="{2FFD5D16-FDEF-45C5-B891-535165311D88}" dt="2022-05-12T12:25:01.086" v="1513" actId="1076"/>
          <ac:cxnSpMkLst>
            <pc:docMk/>
            <pc:sldMk cId="2608566266" sldId="287"/>
            <ac:cxnSpMk id="10" creationId="{14CF5EE5-5CE0-4DC1-B434-818053A5D2D0}"/>
          </ac:cxnSpMkLst>
        </pc:cxnChg>
      </pc:sldChg>
      <pc:sldChg chg="addSp delSp modSp mod modAnim">
        <pc:chgData name="Hughes, Ffion" userId="b2b1aaa3-abdb-4362-bdd1-c2a453b42c86" providerId="ADAL" clId="{2FFD5D16-FDEF-45C5-B891-535165311D88}" dt="2022-05-12T10:29:09.222" v="189" actId="20577"/>
        <pc:sldMkLst>
          <pc:docMk/>
          <pc:sldMk cId="1468588104" sldId="301"/>
        </pc:sldMkLst>
        <pc:spChg chg="mod">
          <ac:chgData name="Hughes, Ffion" userId="b2b1aaa3-abdb-4362-bdd1-c2a453b42c86" providerId="ADAL" clId="{2FFD5D16-FDEF-45C5-B891-535165311D88}" dt="2022-05-12T10:27:47.925" v="170" actId="20577"/>
          <ac:spMkLst>
            <pc:docMk/>
            <pc:sldMk cId="1468588104" sldId="301"/>
            <ac:spMk id="2" creationId="{3887586B-E98B-46C3-AE77-DA1C344E4EF8}"/>
          </ac:spMkLst>
        </pc:spChg>
        <pc:spChg chg="mod">
          <ac:chgData name="Hughes, Ffion" userId="b2b1aaa3-abdb-4362-bdd1-c2a453b42c86" providerId="ADAL" clId="{2FFD5D16-FDEF-45C5-B891-535165311D88}" dt="2022-05-12T10:29:09.222" v="189" actId="20577"/>
          <ac:spMkLst>
            <pc:docMk/>
            <pc:sldMk cId="1468588104" sldId="301"/>
            <ac:spMk id="3" creationId="{FF197EDA-2498-48FF-9F98-ABDA1EDC87C2}"/>
          </ac:spMkLst>
        </pc:spChg>
        <pc:spChg chg="del">
          <ac:chgData name="Hughes, Ffion" userId="b2b1aaa3-abdb-4362-bdd1-c2a453b42c86" providerId="ADAL" clId="{2FFD5D16-FDEF-45C5-B891-535165311D88}" dt="2022-05-12T10:18:16.790" v="8" actId="478"/>
          <ac:spMkLst>
            <pc:docMk/>
            <pc:sldMk cId="1468588104" sldId="301"/>
            <ac:spMk id="9" creationId="{C882B4A9-6910-4FD7-A677-B4AD8C6C5FA5}"/>
          </ac:spMkLst>
        </pc:spChg>
        <pc:spChg chg="add mod">
          <ac:chgData name="Hughes, Ffion" userId="b2b1aaa3-abdb-4362-bdd1-c2a453b42c86" providerId="ADAL" clId="{2FFD5D16-FDEF-45C5-B891-535165311D88}" dt="2022-05-12T10:18:17.041" v="9"/>
          <ac:spMkLst>
            <pc:docMk/>
            <pc:sldMk cId="1468588104" sldId="301"/>
            <ac:spMk id="12" creationId="{4274BE70-2CC6-4647-891D-B90F7A144D79}"/>
          </ac:spMkLst>
        </pc:spChg>
      </pc:sldChg>
      <pc:sldChg chg="addSp delSp modSp mod addAnim delAnim modAnim">
        <pc:chgData name="Hughes, Ffion" userId="b2b1aaa3-abdb-4362-bdd1-c2a453b42c86" providerId="ADAL" clId="{2FFD5D16-FDEF-45C5-B891-535165311D88}" dt="2022-05-13T10:37:10.514" v="3189" actId="1076"/>
        <pc:sldMkLst>
          <pc:docMk/>
          <pc:sldMk cId="224387870" sldId="302"/>
        </pc:sldMkLst>
        <pc:spChg chg="mod">
          <ac:chgData name="Hughes, Ffion" userId="b2b1aaa3-abdb-4362-bdd1-c2a453b42c86" providerId="ADAL" clId="{2FFD5D16-FDEF-45C5-B891-535165311D88}" dt="2022-05-12T10:32:04.181" v="263" actId="13926"/>
          <ac:spMkLst>
            <pc:docMk/>
            <pc:sldMk cId="224387870" sldId="302"/>
            <ac:spMk id="2" creationId="{93D45D1B-1E4A-4AEA-87C0-76AE108CE7F4}"/>
          </ac:spMkLst>
        </pc:spChg>
        <pc:spChg chg="mod">
          <ac:chgData name="Hughes, Ffion" userId="b2b1aaa3-abdb-4362-bdd1-c2a453b42c86" providerId="ADAL" clId="{2FFD5D16-FDEF-45C5-B891-535165311D88}" dt="2022-05-13T10:37:10.514" v="3189" actId="1076"/>
          <ac:spMkLst>
            <pc:docMk/>
            <pc:sldMk cId="224387870" sldId="302"/>
            <ac:spMk id="3" creationId="{36EF1C70-59FD-413C-A024-FB7BB1B5D918}"/>
          </ac:spMkLst>
        </pc:spChg>
        <pc:spChg chg="del">
          <ac:chgData name="Hughes, Ffion" userId="b2b1aaa3-abdb-4362-bdd1-c2a453b42c86" providerId="ADAL" clId="{2FFD5D16-FDEF-45C5-B891-535165311D88}" dt="2022-05-12T10:18:22.454" v="12" actId="478"/>
          <ac:spMkLst>
            <pc:docMk/>
            <pc:sldMk cId="224387870" sldId="302"/>
            <ac:spMk id="8" creationId="{C01D5EA7-4E09-452C-936A-A79F6BD4C9A9}"/>
          </ac:spMkLst>
        </pc:spChg>
        <pc:spChg chg="add mod">
          <ac:chgData name="Hughes, Ffion" userId="b2b1aaa3-abdb-4362-bdd1-c2a453b42c86" providerId="ADAL" clId="{2FFD5D16-FDEF-45C5-B891-535165311D88}" dt="2022-05-12T10:18:22.708" v="13"/>
          <ac:spMkLst>
            <pc:docMk/>
            <pc:sldMk cId="224387870" sldId="302"/>
            <ac:spMk id="11" creationId="{F8FC3E63-2D19-44CC-A6D2-FB2F247EACDB}"/>
          </ac:spMkLst>
        </pc:spChg>
        <pc:picChg chg="add del">
          <ac:chgData name="Hughes, Ffion" userId="b2b1aaa3-abdb-4362-bdd1-c2a453b42c86" providerId="ADAL" clId="{2FFD5D16-FDEF-45C5-B891-535165311D88}" dt="2022-05-12T10:32:42.630" v="275" actId="478"/>
          <ac:picMkLst>
            <pc:docMk/>
            <pc:sldMk cId="224387870" sldId="302"/>
            <ac:picMk id="6" creationId="{5B317D6D-8646-4DA3-B8C2-7AA91CCF41FC}"/>
          </ac:picMkLst>
        </pc:picChg>
        <pc:picChg chg="add mod modCrop">
          <ac:chgData name="Hughes, Ffion" userId="b2b1aaa3-abdb-4362-bdd1-c2a453b42c86" providerId="ADAL" clId="{2FFD5D16-FDEF-45C5-B891-535165311D88}" dt="2022-05-13T10:37:08.259" v="3188" actId="1076"/>
          <ac:picMkLst>
            <pc:docMk/>
            <pc:sldMk cId="224387870" sldId="302"/>
            <ac:picMk id="7" creationId="{EA5B0CAF-A210-4D1D-9AF4-8D0DA0349EA4}"/>
          </ac:picMkLst>
        </pc:picChg>
      </pc:sldChg>
      <pc:sldChg chg="addSp delSp modSp mod modAnim">
        <pc:chgData name="Hughes, Ffion" userId="b2b1aaa3-abdb-4362-bdd1-c2a453b42c86" providerId="ADAL" clId="{2FFD5D16-FDEF-45C5-B891-535165311D88}" dt="2022-05-12T10:40:38.837" v="437"/>
        <pc:sldMkLst>
          <pc:docMk/>
          <pc:sldMk cId="691421829" sldId="303"/>
        </pc:sldMkLst>
        <pc:spChg chg="mod">
          <ac:chgData name="Hughes, Ffion" userId="b2b1aaa3-abdb-4362-bdd1-c2a453b42c86" providerId="ADAL" clId="{2FFD5D16-FDEF-45C5-B891-535165311D88}" dt="2022-05-12T10:36:25.822" v="336" actId="13926"/>
          <ac:spMkLst>
            <pc:docMk/>
            <pc:sldMk cId="691421829" sldId="303"/>
            <ac:spMk id="2" creationId="{BB3FFDB3-A3CD-47DE-8E62-79E08F442221}"/>
          </ac:spMkLst>
        </pc:spChg>
        <pc:spChg chg="mod">
          <ac:chgData name="Hughes, Ffion" userId="b2b1aaa3-abdb-4362-bdd1-c2a453b42c86" providerId="ADAL" clId="{2FFD5D16-FDEF-45C5-B891-535165311D88}" dt="2022-05-12T10:37:50.800" v="429" actId="13926"/>
          <ac:spMkLst>
            <pc:docMk/>
            <pc:sldMk cId="691421829" sldId="303"/>
            <ac:spMk id="3" creationId="{85059FFE-B3E2-4256-B921-40B287576688}"/>
          </ac:spMkLst>
        </pc:spChg>
        <pc:spChg chg="del">
          <ac:chgData name="Hughes, Ffion" userId="b2b1aaa3-abdb-4362-bdd1-c2a453b42c86" providerId="ADAL" clId="{2FFD5D16-FDEF-45C5-B891-535165311D88}" dt="2022-05-12T10:18:19.877" v="10" actId="478"/>
          <ac:spMkLst>
            <pc:docMk/>
            <pc:sldMk cId="691421829" sldId="303"/>
            <ac:spMk id="11" creationId="{2EF49F69-BE8B-4721-A953-1754B4541396}"/>
          </ac:spMkLst>
        </pc:spChg>
        <pc:spChg chg="del">
          <ac:chgData name="Hughes, Ffion" userId="b2b1aaa3-abdb-4362-bdd1-c2a453b42c86" providerId="ADAL" clId="{2FFD5D16-FDEF-45C5-B891-535165311D88}" dt="2022-05-12T10:37:30.559" v="422" actId="478"/>
          <ac:spMkLst>
            <pc:docMk/>
            <pc:sldMk cId="691421829" sldId="303"/>
            <ac:spMk id="12" creationId="{F941F854-9A48-4A76-ABAA-26614B5FC26F}"/>
          </ac:spMkLst>
        </pc:spChg>
        <pc:spChg chg="add mod">
          <ac:chgData name="Hughes, Ffion" userId="b2b1aaa3-abdb-4362-bdd1-c2a453b42c86" providerId="ADAL" clId="{2FFD5D16-FDEF-45C5-B891-535165311D88}" dt="2022-05-12T10:18:20.116" v="11"/>
          <ac:spMkLst>
            <pc:docMk/>
            <pc:sldMk cId="691421829" sldId="303"/>
            <ac:spMk id="15" creationId="{4FAC2877-A521-486D-B270-5E6EC7B9ADEE}"/>
          </ac:spMkLst>
        </pc:spChg>
        <pc:picChg chg="add mod">
          <ac:chgData name="Hughes, Ffion" userId="b2b1aaa3-abdb-4362-bdd1-c2a453b42c86" providerId="ADAL" clId="{2FFD5D16-FDEF-45C5-B891-535165311D88}" dt="2022-05-12T10:40:10.133" v="436" actId="14100"/>
          <ac:picMkLst>
            <pc:docMk/>
            <pc:sldMk cId="691421829" sldId="303"/>
            <ac:picMk id="7" creationId="{86D6EC1E-982A-4BC5-8B94-654F26DC4701}"/>
          </ac:picMkLst>
        </pc:picChg>
        <pc:picChg chg="del">
          <ac:chgData name="Hughes, Ffion" userId="b2b1aaa3-abdb-4362-bdd1-c2a453b42c86" providerId="ADAL" clId="{2FFD5D16-FDEF-45C5-B891-535165311D88}" dt="2022-05-12T10:36:28.950" v="337" actId="478"/>
          <ac:picMkLst>
            <pc:docMk/>
            <pc:sldMk cId="691421829" sldId="303"/>
            <ac:picMk id="9" creationId="{4332EFCC-29B2-4156-8D34-3DC9EB43CE26}"/>
          </ac:picMkLst>
        </pc:picChg>
      </pc:sldChg>
      <pc:sldChg chg="modSp mod modAnim">
        <pc:chgData name="Hughes, Ffion" userId="b2b1aaa3-abdb-4362-bdd1-c2a453b42c86" providerId="ADAL" clId="{2FFD5D16-FDEF-45C5-B891-535165311D88}" dt="2022-05-12T10:50:39.190" v="664"/>
        <pc:sldMkLst>
          <pc:docMk/>
          <pc:sldMk cId="2205544008" sldId="304"/>
        </pc:sldMkLst>
        <pc:spChg chg="mod">
          <ac:chgData name="Hughes, Ffion" userId="b2b1aaa3-abdb-4362-bdd1-c2a453b42c86" providerId="ADAL" clId="{2FFD5D16-FDEF-45C5-B891-535165311D88}" dt="2022-05-12T10:45:43.332" v="548" actId="13926"/>
          <ac:spMkLst>
            <pc:docMk/>
            <pc:sldMk cId="2205544008" sldId="304"/>
            <ac:spMk id="2" creationId="{F4D52BA2-111A-4FB9-829D-40C015024A93}"/>
          </ac:spMkLst>
        </pc:spChg>
        <pc:spChg chg="mod">
          <ac:chgData name="Hughes, Ffion" userId="b2b1aaa3-abdb-4362-bdd1-c2a453b42c86" providerId="ADAL" clId="{2FFD5D16-FDEF-45C5-B891-535165311D88}" dt="2022-05-12T10:48:45.878" v="607" actId="13926"/>
          <ac:spMkLst>
            <pc:docMk/>
            <pc:sldMk cId="2205544008" sldId="304"/>
            <ac:spMk id="3" creationId="{B37DD326-C6F4-4086-980E-9BD3D12E7E20}"/>
          </ac:spMkLst>
        </pc:spChg>
      </pc:sldChg>
      <pc:sldChg chg="addSp delSp modSp mod modAnim">
        <pc:chgData name="Hughes, Ffion" userId="b2b1aaa3-abdb-4362-bdd1-c2a453b42c86" providerId="ADAL" clId="{2FFD5D16-FDEF-45C5-B891-535165311D88}" dt="2022-05-12T10:50:25.140" v="661"/>
        <pc:sldMkLst>
          <pc:docMk/>
          <pc:sldMk cId="2363823524" sldId="305"/>
        </pc:sldMkLst>
        <pc:spChg chg="mod">
          <ac:chgData name="Hughes, Ffion" userId="b2b1aaa3-abdb-4362-bdd1-c2a453b42c86" providerId="ADAL" clId="{2FFD5D16-FDEF-45C5-B891-535165311D88}" dt="2022-05-12T10:49:00.132" v="624" actId="13926"/>
          <ac:spMkLst>
            <pc:docMk/>
            <pc:sldMk cId="2363823524" sldId="305"/>
            <ac:spMk id="2" creationId="{AF8A1BF2-7831-42E4-9AAB-55ED0CD35BBA}"/>
          </ac:spMkLst>
        </pc:spChg>
        <pc:spChg chg="mod">
          <ac:chgData name="Hughes, Ffion" userId="b2b1aaa3-abdb-4362-bdd1-c2a453b42c86" providerId="ADAL" clId="{2FFD5D16-FDEF-45C5-B891-535165311D88}" dt="2022-05-12T10:50:15.542" v="657" actId="12"/>
          <ac:spMkLst>
            <pc:docMk/>
            <pc:sldMk cId="2363823524" sldId="305"/>
            <ac:spMk id="3" creationId="{87025017-5F1A-4F1D-A601-9916B49517D3}"/>
          </ac:spMkLst>
        </pc:spChg>
        <pc:spChg chg="add mod">
          <ac:chgData name="Hughes, Ffion" userId="b2b1aaa3-abdb-4362-bdd1-c2a453b42c86" providerId="ADAL" clId="{2FFD5D16-FDEF-45C5-B891-535165311D88}" dt="2022-05-12T10:18:36.647" v="17"/>
          <ac:spMkLst>
            <pc:docMk/>
            <pc:sldMk cId="2363823524" sldId="305"/>
            <ac:spMk id="10" creationId="{C850CE30-3624-47B6-B615-C4AC2A8E48CC}"/>
          </ac:spMkLst>
        </pc:spChg>
        <pc:spChg chg="del">
          <ac:chgData name="Hughes, Ffion" userId="b2b1aaa3-abdb-4362-bdd1-c2a453b42c86" providerId="ADAL" clId="{2FFD5D16-FDEF-45C5-B891-535165311D88}" dt="2022-05-12T10:18:36.317" v="16" actId="478"/>
          <ac:spMkLst>
            <pc:docMk/>
            <pc:sldMk cId="2363823524" sldId="305"/>
            <ac:spMk id="13" creationId="{D8E3DE84-DD8F-459A-BE74-C5EDB0F43491}"/>
          </ac:spMkLst>
        </pc:spChg>
      </pc:sldChg>
      <pc:sldChg chg="addSp delSp modSp mod modAnim">
        <pc:chgData name="Hughes, Ffion" userId="b2b1aaa3-abdb-4362-bdd1-c2a453b42c86" providerId="ADAL" clId="{2FFD5D16-FDEF-45C5-B891-535165311D88}" dt="2022-05-12T10:56:06.076" v="824" actId="1076"/>
        <pc:sldMkLst>
          <pc:docMk/>
          <pc:sldMk cId="3394020873" sldId="306"/>
        </pc:sldMkLst>
        <pc:spChg chg="mod">
          <ac:chgData name="Hughes, Ffion" userId="b2b1aaa3-abdb-4362-bdd1-c2a453b42c86" providerId="ADAL" clId="{2FFD5D16-FDEF-45C5-B891-535165311D88}" dt="2022-05-12T10:51:26.274" v="724" actId="20577"/>
          <ac:spMkLst>
            <pc:docMk/>
            <pc:sldMk cId="3394020873" sldId="306"/>
            <ac:spMk id="2" creationId="{AF8A1BF2-7831-42E4-9AAB-55ED0CD35BBA}"/>
          </ac:spMkLst>
        </pc:spChg>
        <pc:spChg chg="mod">
          <ac:chgData name="Hughes, Ffion" userId="b2b1aaa3-abdb-4362-bdd1-c2a453b42c86" providerId="ADAL" clId="{2FFD5D16-FDEF-45C5-B891-535165311D88}" dt="2022-05-12T10:54:57.888" v="815" actId="20577"/>
          <ac:spMkLst>
            <pc:docMk/>
            <pc:sldMk cId="3394020873" sldId="306"/>
            <ac:spMk id="3" creationId="{87025017-5F1A-4F1D-A601-9916B49517D3}"/>
          </ac:spMkLst>
        </pc:spChg>
        <pc:spChg chg="del">
          <ac:chgData name="Hughes, Ffion" userId="b2b1aaa3-abdb-4362-bdd1-c2a453b42c86" providerId="ADAL" clId="{2FFD5D16-FDEF-45C5-B891-535165311D88}" dt="2022-05-12T10:18:40.006" v="18" actId="478"/>
          <ac:spMkLst>
            <pc:docMk/>
            <pc:sldMk cId="3394020873" sldId="306"/>
            <ac:spMk id="10" creationId="{298A19F6-5A10-41BF-9C7A-CDA8EC1888CC}"/>
          </ac:spMkLst>
        </pc:spChg>
        <pc:spChg chg="add mod">
          <ac:chgData name="Hughes, Ffion" userId="b2b1aaa3-abdb-4362-bdd1-c2a453b42c86" providerId="ADAL" clId="{2FFD5D16-FDEF-45C5-B891-535165311D88}" dt="2022-05-12T10:18:40.213" v="19"/>
          <ac:spMkLst>
            <pc:docMk/>
            <pc:sldMk cId="3394020873" sldId="306"/>
            <ac:spMk id="12" creationId="{6F33F91D-4B55-4FB8-91A6-173E7FC368A5}"/>
          </ac:spMkLst>
        </pc:spChg>
        <pc:picChg chg="del">
          <ac:chgData name="Hughes, Ffion" userId="b2b1aaa3-abdb-4362-bdd1-c2a453b42c86" providerId="ADAL" clId="{2FFD5D16-FDEF-45C5-B891-535165311D88}" dt="2022-05-12T10:55:09.846" v="817" actId="478"/>
          <ac:picMkLst>
            <pc:docMk/>
            <pc:sldMk cId="3394020873" sldId="306"/>
            <ac:picMk id="6" creationId="{FE3AC7B5-1CF4-47BD-A0A8-1A833DCBE446}"/>
          </ac:picMkLst>
        </pc:picChg>
        <pc:picChg chg="add mod ord">
          <ac:chgData name="Hughes, Ffion" userId="b2b1aaa3-abdb-4362-bdd1-c2a453b42c86" providerId="ADAL" clId="{2FFD5D16-FDEF-45C5-B891-535165311D88}" dt="2022-05-12T10:56:06.076" v="824" actId="1076"/>
          <ac:picMkLst>
            <pc:docMk/>
            <pc:sldMk cId="3394020873" sldId="306"/>
            <ac:picMk id="7" creationId="{41D2BE27-F01B-4DB1-A1A3-170C5EEA8BC0}"/>
          </ac:picMkLst>
        </pc:picChg>
      </pc:sldChg>
      <pc:sldChg chg="addSp delSp modSp mod">
        <pc:chgData name="Hughes, Ffion" userId="b2b1aaa3-abdb-4362-bdd1-c2a453b42c86" providerId="ADAL" clId="{2FFD5D16-FDEF-45C5-B891-535165311D88}" dt="2022-05-12T12:09:25.600" v="1241" actId="13926"/>
        <pc:sldMkLst>
          <pc:docMk/>
          <pc:sldMk cId="3471721934" sldId="307"/>
        </pc:sldMkLst>
        <pc:spChg chg="mod">
          <ac:chgData name="Hughes, Ffion" userId="b2b1aaa3-abdb-4362-bdd1-c2a453b42c86" providerId="ADAL" clId="{2FFD5D16-FDEF-45C5-B891-535165311D88}" dt="2022-05-12T12:09:25.600" v="1241" actId="13926"/>
          <ac:spMkLst>
            <pc:docMk/>
            <pc:sldMk cId="3471721934" sldId="307"/>
            <ac:spMk id="2" creationId="{AF8A1BF2-7831-42E4-9AAB-55ED0CD35BBA}"/>
          </ac:spMkLst>
        </pc:spChg>
        <pc:spChg chg="mod">
          <ac:chgData name="Hughes, Ffion" userId="b2b1aaa3-abdb-4362-bdd1-c2a453b42c86" providerId="ADAL" clId="{2FFD5D16-FDEF-45C5-B891-535165311D88}" dt="2022-05-12T12:08:50.586" v="1225" actId="207"/>
          <ac:spMkLst>
            <pc:docMk/>
            <pc:sldMk cId="3471721934" sldId="307"/>
            <ac:spMk id="3" creationId="{87025017-5F1A-4F1D-A601-9916B49517D3}"/>
          </ac:spMkLst>
        </pc:spChg>
        <pc:spChg chg="add mod">
          <ac:chgData name="Hughes, Ffion" userId="b2b1aaa3-abdb-4362-bdd1-c2a453b42c86" providerId="ADAL" clId="{2FFD5D16-FDEF-45C5-B891-535165311D88}" dt="2022-05-12T10:18:53.652" v="27"/>
          <ac:spMkLst>
            <pc:docMk/>
            <pc:sldMk cId="3471721934" sldId="307"/>
            <ac:spMk id="10" creationId="{9149B685-5455-4CA0-AAEB-F858024D00E7}"/>
          </ac:spMkLst>
        </pc:spChg>
        <pc:spChg chg="del">
          <ac:chgData name="Hughes, Ffion" userId="b2b1aaa3-abdb-4362-bdd1-c2a453b42c86" providerId="ADAL" clId="{2FFD5D16-FDEF-45C5-B891-535165311D88}" dt="2022-05-12T10:18:53.446" v="26" actId="478"/>
          <ac:spMkLst>
            <pc:docMk/>
            <pc:sldMk cId="3471721934" sldId="307"/>
            <ac:spMk id="11" creationId="{8B8177A6-B424-4410-A40B-D2BFA5E71EE0}"/>
          </ac:spMkLst>
        </pc:spChg>
      </pc:sldChg>
      <pc:sldChg chg="addSp delSp modSp mod modAnim">
        <pc:chgData name="Hughes, Ffion" userId="b2b1aaa3-abdb-4362-bdd1-c2a453b42c86" providerId="ADAL" clId="{2FFD5D16-FDEF-45C5-B891-535165311D88}" dt="2022-05-12T11:01:00.053" v="971"/>
        <pc:sldMkLst>
          <pc:docMk/>
          <pc:sldMk cId="86248197" sldId="309"/>
        </pc:sldMkLst>
        <pc:spChg chg="mod">
          <ac:chgData name="Hughes, Ffion" userId="b2b1aaa3-abdb-4362-bdd1-c2a453b42c86" providerId="ADAL" clId="{2FFD5D16-FDEF-45C5-B891-535165311D88}" dt="2022-05-12T10:57:00.789" v="831" actId="1076"/>
          <ac:spMkLst>
            <pc:docMk/>
            <pc:sldMk cId="86248197" sldId="309"/>
            <ac:spMk id="2" creationId="{AF8A1BF2-7831-42E4-9AAB-55ED0CD35BBA}"/>
          </ac:spMkLst>
        </pc:spChg>
        <pc:spChg chg="add mod">
          <ac:chgData name="Hughes, Ffion" userId="b2b1aaa3-abdb-4362-bdd1-c2a453b42c86" providerId="ADAL" clId="{2FFD5D16-FDEF-45C5-B891-535165311D88}" dt="2022-05-12T10:18:46.685" v="23"/>
          <ac:spMkLst>
            <pc:docMk/>
            <pc:sldMk cId="86248197" sldId="309"/>
            <ac:spMk id="10" creationId="{BBDA5046-343F-4CB0-8C14-2EB622E770DA}"/>
          </ac:spMkLst>
        </pc:spChg>
        <pc:spChg chg="del">
          <ac:chgData name="Hughes, Ffion" userId="b2b1aaa3-abdb-4362-bdd1-c2a453b42c86" providerId="ADAL" clId="{2FFD5D16-FDEF-45C5-B891-535165311D88}" dt="2022-05-12T10:18:46.461" v="22" actId="478"/>
          <ac:spMkLst>
            <pc:docMk/>
            <pc:sldMk cId="86248197" sldId="309"/>
            <ac:spMk id="11" creationId="{CDCCE839-7023-4DC9-BCD2-5754FAC5BEBE}"/>
          </ac:spMkLst>
        </pc:spChg>
        <pc:spChg chg="mod">
          <ac:chgData name="Hughes, Ffion" userId="b2b1aaa3-abdb-4362-bdd1-c2a453b42c86" providerId="ADAL" clId="{2FFD5D16-FDEF-45C5-B891-535165311D88}" dt="2022-05-12T11:00:20.042" v="964" actId="12"/>
          <ac:spMkLst>
            <pc:docMk/>
            <pc:sldMk cId="86248197" sldId="309"/>
            <ac:spMk id="17" creationId="{15D044FB-29D9-4171-B62E-2B973343F432}"/>
          </ac:spMkLst>
        </pc:spChg>
        <pc:picChg chg="mod">
          <ac:chgData name="Hughes, Ffion" userId="b2b1aaa3-abdb-4362-bdd1-c2a453b42c86" providerId="ADAL" clId="{2FFD5D16-FDEF-45C5-B891-535165311D88}" dt="2022-05-12T11:00:32.068" v="966" actId="1076"/>
          <ac:picMkLst>
            <pc:docMk/>
            <pc:sldMk cId="86248197" sldId="309"/>
            <ac:picMk id="21" creationId="{35E9EB91-8AC6-4778-803C-F884DC9F8612}"/>
          </ac:picMkLst>
        </pc:picChg>
      </pc:sldChg>
      <pc:sldChg chg="addSp delSp modSp mod modAnim">
        <pc:chgData name="Hughes, Ffion" userId="b2b1aaa3-abdb-4362-bdd1-c2a453b42c86" providerId="ADAL" clId="{2FFD5D16-FDEF-45C5-B891-535165311D88}" dt="2022-05-12T12:27:45.566" v="1539"/>
        <pc:sldMkLst>
          <pc:docMk/>
          <pc:sldMk cId="4019482645" sldId="310"/>
        </pc:sldMkLst>
        <pc:spChg chg="mod">
          <ac:chgData name="Hughes, Ffion" userId="b2b1aaa3-abdb-4362-bdd1-c2a453b42c86" providerId="ADAL" clId="{2FFD5D16-FDEF-45C5-B891-535165311D88}" dt="2022-05-12T12:25:22.548" v="1516"/>
          <ac:spMkLst>
            <pc:docMk/>
            <pc:sldMk cId="4019482645" sldId="310"/>
            <ac:spMk id="2" creationId="{8C6F538D-D025-4B6F-A34C-A9E72ADA1714}"/>
          </ac:spMkLst>
        </pc:spChg>
        <pc:spChg chg="mod">
          <ac:chgData name="Hughes, Ffion" userId="b2b1aaa3-abdb-4362-bdd1-c2a453b42c86" providerId="ADAL" clId="{2FFD5D16-FDEF-45C5-B891-535165311D88}" dt="2022-05-12T12:27:42.024" v="1538" actId="20577"/>
          <ac:spMkLst>
            <pc:docMk/>
            <pc:sldMk cId="4019482645" sldId="310"/>
            <ac:spMk id="3" creationId="{1C41C48C-B082-427F-A6F7-F99B1E9AA0CC}"/>
          </ac:spMkLst>
        </pc:spChg>
        <pc:spChg chg="del mod">
          <ac:chgData name="Hughes, Ffion" userId="b2b1aaa3-abdb-4362-bdd1-c2a453b42c86" providerId="ADAL" clId="{2FFD5D16-FDEF-45C5-B891-535165311D88}" dt="2022-05-12T10:19:14.309" v="40" actId="478"/>
          <ac:spMkLst>
            <pc:docMk/>
            <pc:sldMk cId="4019482645" sldId="310"/>
            <ac:spMk id="9" creationId="{EE4E8587-00EA-4D0C-910A-882BA1491277}"/>
          </ac:spMkLst>
        </pc:spChg>
        <pc:spChg chg="add mod">
          <ac:chgData name="Hughes, Ffion" userId="b2b1aaa3-abdb-4362-bdd1-c2a453b42c86" providerId="ADAL" clId="{2FFD5D16-FDEF-45C5-B891-535165311D88}" dt="2022-05-12T10:19:17.483" v="41" actId="1076"/>
          <ac:spMkLst>
            <pc:docMk/>
            <pc:sldMk cId="4019482645" sldId="310"/>
            <ac:spMk id="13" creationId="{60A95E14-0CAC-402D-A0DD-5BD63A1D5E48}"/>
          </ac:spMkLst>
        </pc:spChg>
        <pc:picChg chg="add mod">
          <ac:chgData name="Hughes, Ffion" userId="b2b1aaa3-abdb-4362-bdd1-c2a453b42c86" providerId="ADAL" clId="{2FFD5D16-FDEF-45C5-B891-535165311D88}" dt="2022-05-12T12:27:14.398" v="1532" actId="14100"/>
          <ac:picMkLst>
            <pc:docMk/>
            <pc:sldMk cId="4019482645" sldId="310"/>
            <ac:picMk id="6" creationId="{ECF57E4E-7AFE-47E3-84CA-98A8128D1897}"/>
          </ac:picMkLst>
        </pc:picChg>
        <pc:picChg chg="del">
          <ac:chgData name="Hughes, Ffion" userId="b2b1aaa3-abdb-4362-bdd1-c2a453b42c86" providerId="ADAL" clId="{2FFD5D16-FDEF-45C5-B891-535165311D88}" dt="2022-05-12T12:25:57.807" v="1524" actId="478"/>
          <ac:picMkLst>
            <pc:docMk/>
            <pc:sldMk cId="4019482645" sldId="310"/>
            <ac:picMk id="7" creationId="{726364AF-BA03-45D8-985C-30C782B80F12}"/>
          </ac:picMkLst>
        </pc:picChg>
        <pc:cxnChg chg="mod ord">
          <ac:chgData name="Hughes, Ffion" userId="b2b1aaa3-abdb-4362-bdd1-c2a453b42c86" providerId="ADAL" clId="{2FFD5D16-FDEF-45C5-B891-535165311D88}" dt="2022-05-12T12:27:19.966" v="1534" actId="1076"/>
          <ac:cxnSpMkLst>
            <pc:docMk/>
            <pc:sldMk cId="4019482645" sldId="310"/>
            <ac:cxnSpMk id="20" creationId="{C15733B5-B155-430D-9D2F-286FFE03B941}"/>
          </ac:cxnSpMkLst>
        </pc:cxnChg>
      </pc:sldChg>
      <pc:sldChg chg="addSp delSp modSp mod modAnim">
        <pc:chgData name="Hughes, Ffion" userId="b2b1aaa3-abdb-4362-bdd1-c2a453b42c86" providerId="ADAL" clId="{2FFD5D16-FDEF-45C5-B891-535165311D88}" dt="2022-05-12T12:39:56.242" v="1795" actId="13926"/>
        <pc:sldMkLst>
          <pc:docMk/>
          <pc:sldMk cId="3045988764" sldId="311"/>
        </pc:sldMkLst>
        <pc:spChg chg="mod">
          <ac:chgData name="Hughes, Ffion" userId="b2b1aaa3-abdb-4362-bdd1-c2a453b42c86" providerId="ADAL" clId="{2FFD5D16-FDEF-45C5-B891-535165311D88}" dt="2022-05-12T12:39:56.242" v="1795" actId="13926"/>
          <ac:spMkLst>
            <pc:docMk/>
            <pc:sldMk cId="3045988764" sldId="311"/>
            <ac:spMk id="2" creationId="{8C6F538D-D025-4B6F-A34C-A9E72ADA1714}"/>
          </ac:spMkLst>
        </pc:spChg>
        <pc:spChg chg="mod">
          <ac:chgData name="Hughes, Ffion" userId="b2b1aaa3-abdb-4362-bdd1-c2a453b42c86" providerId="ADAL" clId="{2FFD5D16-FDEF-45C5-B891-535165311D88}" dt="2022-05-12T12:39:40.208" v="1794" actId="20577"/>
          <ac:spMkLst>
            <pc:docMk/>
            <pc:sldMk cId="3045988764" sldId="311"/>
            <ac:spMk id="3" creationId="{3DA8D287-8211-4D38-9D7E-DEA48ABF3882}"/>
          </ac:spMkLst>
        </pc:spChg>
        <pc:spChg chg="del">
          <ac:chgData name="Hughes, Ffion" userId="b2b1aaa3-abdb-4362-bdd1-c2a453b42c86" providerId="ADAL" clId="{2FFD5D16-FDEF-45C5-B891-535165311D88}" dt="2022-05-12T10:19:25.671" v="44" actId="478"/>
          <ac:spMkLst>
            <pc:docMk/>
            <pc:sldMk cId="3045988764" sldId="311"/>
            <ac:spMk id="10" creationId="{412378AA-F5B4-4858-BBD0-9E04464032F4}"/>
          </ac:spMkLst>
        </pc:spChg>
        <pc:spChg chg="add mod">
          <ac:chgData name="Hughes, Ffion" userId="b2b1aaa3-abdb-4362-bdd1-c2a453b42c86" providerId="ADAL" clId="{2FFD5D16-FDEF-45C5-B891-535165311D88}" dt="2022-05-12T10:19:25.887" v="45"/>
          <ac:spMkLst>
            <pc:docMk/>
            <pc:sldMk cId="3045988764" sldId="311"/>
            <ac:spMk id="14" creationId="{867A13EF-325C-4EF8-98E6-085AD4A06DD8}"/>
          </ac:spMkLst>
        </pc:spChg>
      </pc:sldChg>
      <pc:sldChg chg="addSp delSp modSp mod">
        <pc:chgData name="Hughes, Ffion" userId="b2b1aaa3-abdb-4362-bdd1-c2a453b42c86" providerId="ADAL" clId="{2FFD5D16-FDEF-45C5-B891-535165311D88}" dt="2022-05-12T12:48:32.849" v="1937" actId="113"/>
        <pc:sldMkLst>
          <pc:docMk/>
          <pc:sldMk cId="3650685307" sldId="312"/>
        </pc:sldMkLst>
        <pc:spChg chg="mod">
          <ac:chgData name="Hughes, Ffion" userId="b2b1aaa3-abdb-4362-bdd1-c2a453b42c86" providerId="ADAL" clId="{2FFD5D16-FDEF-45C5-B891-535165311D88}" dt="2022-05-12T12:47:48.615" v="1931" actId="13926"/>
          <ac:spMkLst>
            <pc:docMk/>
            <pc:sldMk cId="3650685307" sldId="312"/>
            <ac:spMk id="2" creationId="{8C6F538D-D025-4B6F-A34C-A9E72ADA1714}"/>
          </ac:spMkLst>
        </pc:spChg>
        <pc:spChg chg="mod">
          <ac:chgData name="Hughes, Ffion" userId="b2b1aaa3-abdb-4362-bdd1-c2a453b42c86" providerId="ADAL" clId="{2FFD5D16-FDEF-45C5-B891-535165311D88}" dt="2022-05-12T12:48:11.957" v="1934" actId="113"/>
          <ac:spMkLst>
            <pc:docMk/>
            <pc:sldMk cId="3650685307" sldId="312"/>
            <ac:spMk id="3" creationId="{3DA8D287-8211-4D38-9D7E-DEA48ABF3882}"/>
          </ac:spMkLst>
        </pc:spChg>
        <pc:spChg chg="mod">
          <ac:chgData name="Hughes, Ffion" userId="b2b1aaa3-abdb-4362-bdd1-c2a453b42c86" providerId="ADAL" clId="{2FFD5D16-FDEF-45C5-B891-535165311D88}" dt="2022-05-12T12:48:32.849" v="1937" actId="113"/>
          <ac:spMkLst>
            <pc:docMk/>
            <pc:sldMk cId="3650685307" sldId="312"/>
            <ac:spMk id="5" creationId="{C955C371-E894-4641-8F14-7B8EE5F5F92F}"/>
          </ac:spMkLst>
        </pc:spChg>
        <pc:spChg chg="del">
          <ac:chgData name="Hughes, Ffion" userId="b2b1aaa3-abdb-4362-bdd1-c2a453b42c86" providerId="ADAL" clId="{2FFD5D16-FDEF-45C5-B891-535165311D88}" dt="2022-05-12T10:19:29.253" v="46" actId="478"/>
          <ac:spMkLst>
            <pc:docMk/>
            <pc:sldMk cId="3650685307" sldId="312"/>
            <ac:spMk id="11" creationId="{0B261790-7893-4D55-A743-1B52A641240A}"/>
          </ac:spMkLst>
        </pc:spChg>
        <pc:spChg chg="add mod">
          <ac:chgData name="Hughes, Ffion" userId="b2b1aaa3-abdb-4362-bdd1-c2a453b42c86" providerId="ADAL" clId="{2FFD5D16-FDEF-45C5-B891-535165311D88}" dt="2022-05-12T10:19:29.456" v="47"/>
          <ac:spMkLst>
            <pc:docMk/>
            <pc:sldMk cId="3650685307" sldId="312"/>
            <ac:spMk id="15" creationId="{BD37CEFA-9756-4B69-8803-A25B55ADE94B}"/>
          </ac:spMkLst>
        </pc:spChg>
      </pc:sldChg>
      <pc:sldChg chg="addSp delSp modSp mod modAnim">
        <pc:chgData name="Hughes, Ffion" userId="b2b1aaa3-abdb-4362-bdd1-c2a453b42c86" providerId="ADAL" clId="{2FFD5D16-FDEF-45C5-B891-535165311D88}" dt="2022-05-12T13:21:57.296" v="2691" actId="20577"/>
        <pc:sldMkLst>
          <pc:docMk/>
          <pc:sldMk cId="3065966842" sldId="313"/>
        </pc:sldMkLst>
        <pc:spChg chg="mod">
          <ac:chgData name="Hughes, Ffion" userId="b2b1aaa3-abdb-4362-bdd1-c2a453b42c86" providerId="ADAL" clId="{2FFD5D16-FDEF-45C5-B891-535165311D88}" dt="2022-05-12T13:19:32.344" v="2587" actId="13926"/>
          <ac:spMkLst>
            <pc:docMk/>
            <pc:sldMk cId="3065966842" sldId="313"/>
            <ac:spMk id="2" creationId="{8C6F538D-D025-4B6F-A34C-A9E72ADA1714}"/>
          </ac:spMkLst>
        </pc:spChg>
        <pc:spChg chg="mod">
          <ac:chgData name="Hughes, Ffion" userId="b2b1aaa3-abdb-4362-bdd1-c2a453b42c86" providerId="ADAL" clId="{2FFD5D16-FDEF-45C5-B891-535165311D88}" dt="2022-05-12T13:21:57.296" v="2691" actId="20577"/>
          <ac:spMkLst>
            <pc:docMk/>
            <pc:sldMk cId="3065966842" sldId="313"/>
            <ac:spMk id="3" creationId="{3DA8D287-8211-4D38-9D7E-DEA48ABF3882}"/>
          </ac:spMkLst>
        </pc:spChg>
        <pc:spChg chg="del">
          <ac:chgData name="Hughes, Ffion" userId="b2b1aaa3-abdb-4362-bdd1-c2a453b42c86" providerId="ADAL" clId="{2FFD5D16-FDEF-45C5-B891-535165311D88}" dt="2022-05-12T10:21:20.766" v="64" actId="478"/>
          <ac:spMkLst>
            <pc:docMk/>
            <pc:sldMk cId="3065966842" sldId="313"/>
            <ac:spMk id="10" creationId="{E0465DA7-20A4-4603-9855-A7D8C1C652EE}"/>
          </ac:spMkLst>
        </pc:spChg>
        <pc:spChg chg="add mod">
          <ac:chgData name="Hughes, Ffion" userId="b2b1aaa3-abdb-4362-bdd1-c2a453b42c86" providerId="ADAL" clId="{2FFD5D16-FDEF-45C5-B891-535165311D88}" dt="2022-05-12T10:21:21.005" v="65"/>
          <ac:spMkLst>
            <pc:docMk/>
            <pc:sldMk cId="3065966842" sldId="313"/>
            <ac:spMk id="14" creationId="{D2BB52C1-6BD7-4FCA-835A-9E7354900E7A}"/>
          </ac:spMkLst>
        </pc:spChg>
        <pc:picChg chg="mod">
          <ac:chgData name="Hughes, Ffion" userId="b2b1aaa3-abdb-4362-bdd1-c2a453b42c86" providerId="ADAL" clId="{2FFD5D16-FDEF-45C5-B891-535165311D88}" dt="2022-05-12T13:21:34.783" v="2684" actId="14100"/>
          <ac:picMkLst>
            <pc:docMk/>
            <pc:sldMk cId="3065966842" sldId="313"/>
            <ac:picMk id="12" creationId="{FF1B5026-467D-45B1-80E0-5846F3D762EB}"/>
          </ac:picMkLst>
        </pc:picChg>
      </pc:sldChg>
      <pc:sldChg chg="addSp delSp modSp mod modAnim">
        <pc:chgData name="Hughes, Ffion" userId="b2b1aaa3-abdb-4362-bdd1-c2a453b42c86" providerId="ADAL" clId="{2FFD5D16-FDEF-45C5-B891-535165311D88}" dt="2022-05-13T10:34:43.997" v="3158" actId="14100"/>
        <pc:sldMkLst>
          <pc:docMk/>
          <pc:sldMk cId="1336121648" sldId="317"/>
        </pc:sldMkLst>
        <pc:spChg chg="mod">
          <ac:chgData name="Hughes, Ffion" userId="b2b1aaa3-abdb-4362-bdd1-c2a453b42c86" providerId="ADAL" clId="{2FFD5D16-FDEF-45C5-B891-535165311D88}" dt="2022-05-12T12:48:49.928" v="1961" actId="20577"/>
          <ac:spMkLst>
            <pc:docMk/>
            <pc:sldMk cId="1336121648" sldId="317"/>
            <ac:spMk id="2" creationId="{8C6F538D-D025-4B6F-A34C-A9E72ADA1714}"/>
          </ac:spMkLst>
        </pc:spChg>
        <pc:spChg chg="mod">
          <ac:chgData name="Hughes, Ffion" userId="b2b1aaa3-abdb-4362-bdd1-c2a453b42c86" providerId="ADAL" clId="{2FFD5D16-FDEF-45C5-B891-535165311D88}" dt="2022-05-13T10:34:43.997" v="3158" actId="14100"/>
          <ac:spMkLst>
            <pc:docMk/>
            <pc:sldMk cId="1336121648" sldId="317"/>
            <ac:spMk id="3" creationId="{3DA8D287-8211-4D38-9D7E-DEA48ABF3882}"/>
          </ac:spMkLst>
        </pc:spChg>
        <pc:spChg chg="del">
          <ac:chgData name="Hughes, Ffion" userId="b2b1aaa3-abdb-4362-bdd1-c2a453b42c86" providerId="ADAL" clId="{2FFD5D16-FDEF-45C5-B891-535165311D88}" dt="2022-05-12T10:19:38.168" v="50" actId="478"/>
          <ac:spMkLst>
            <pc:docMk/>
            <pc:sldMk cId="1336121648" sldId="317"/>
            <ac:spMk id="10" creationId="{F0A0CA7A-71B0-4618-8100-6BF480881BF6}"/>
          </ac:spMkLst>
        </pc:spChg>
        <pc:spChg chg="add mod">
          <ac:chgData name="Hughes, Ffion" userId="b2b1aaa3-abdb-4362-bdd1-c2a453b42c86" providerId="ADAL" clId="{2FFD5D16-FDEF-45C5-B891-535165311D88}" dt="2022-05-12T10:19:38.380" v="51"/>
          <ac:spMkLst>
            <pc:docMk/>
            <pc:sldMk cId="1336121648" sldId="317"/>
            <ac:spMk id="14" creationId="{D94F9DBA-93B5-4E3B-BC86-6AE7AC143B7E}"/>
          </ac:spMkLst>
        </pc:spChg>
      </pc:sldChg>
      <pc:sldChg chg="addSp delSp modSp mod modAnim">
        <pc:chgData name="Hughes, Ffion" userId="b2b1aaa3-abdb-4362-bdd1-c2a453b42c86" providerId="ADAL" clId="{2FFD5D16-FDEF-45C5-B891-535165311D88}" dt="2022-05-12T13:19:03.530" v="2572" actId="13926"/>
        <pc:sldMkLst>
          <pc:docMk/>
          <pc:sldMk cId="1079464074" sldId="318"/>
        </pc:sldMkLst>
        <pc:spChg chg="mod">
          <ac:chgData name="Hughes, Ffion" userId="b2b1aaa3-abdb-4362-bdd1-c2a453b42c86" providerId="ADAL" clId="{2FFD5D16-FDEF-45C5-B891-535165311D88}" dt="2022-05-12T13:15:59.624" v="2493" actId="13926"/>
          <ac:spMkLst>
            <pc:docMk/>
            <pc:sldMk cId="1079464074" sldId="318"/>
            <ac:spMk id="2" creationId="{8C6F538D-D025-4B6F-A34C-A9E72ADA1714}"/>
          </ac:spMkLst>
        </pc:spChg>
        <pc:spChg chg="mod">
          <ac:chgData name="Hughes, Ffion" userId="b2b1aaa3-abdb-4362-bdd1-c2a453b42c86" providerId="ADAL" clId="{2FFD5D16-FDEF-45C5-B891-535165311D88}" dt="2022-05-12T13:19:03.530" v="2572" actId="13926"/>
          <ac:spMkLst>
            <pc:docMk/>
            <pc:sldMk cId="1079464074" sldId="318"/>
            <ac:spMk id="5" creationId="{E05884CA-E2BE-4FCF-BDB5-EA0F57F785F0}"/>
          </ac:spMkLst>
        </pc:spChg>
        <pc:spChg chg="del">
          <ac:chgData name="Hughes, Ffion" userId="b2b1aaa3-abdb-4362-bdd1-c2a453b42c86" providerId="ADAL" clId="{2FFD5D16-FDEF-45C5-B891-535165311D88}" dt="2022-05-12T10:21:13.695" v="62" actId="478"/>
          <ac:spMkLst>
            <pc:docMk/>
            <pc:sldMk cId="1079464074" sldId="318"/>
            <ac:spMk id="11" creationId="{318DD35E-7A28-4564-B360-062BAC99C3BD}"/>
          </ac:spMkLst>
        </pc:spChg>
        <pc:spChg chg="add mod">
          <ac:chgData name="Hughes, Ffion" userId="b2b1aaa3-abdb-4362-bdd1-c2a453b42c86" providerId="ADAL" clId="{2FFD5D16-FDEF-45C5-B891-535165311D88}" dt="2022-05-12T10:21:13.974" v="63"/>
          <ac:spMkLst>
            <pc:docMk/>
            <pc:sldMk cId="1079464074" sldId="318"/>
            <ac:spMk id="15" creationId="{F18833B1-13B8-4191-8536-0A4E5FE83221}"/>
          </ac:spMkLst>
        </pc:spChg>
      </pc:sldChg>
      <pc:sldChg chg="addSp delSp modSp mod modAnim">
        <pc:chgData name="Hughes, Ffion" userId="b2b1aaa3-abdb-4362-bdd1-c2a453b42c86" providerId="ADAL" clId="{2FFD5D16-FDEF-45C5-B891-535165311D88}" dt="2022-05-13T10:39:00.659" v="3192" actId="207"/>
        <pc:sldMkLst>
          <pc:docMk/>
          <pc:sldMk cId="1003101399" sldId="319"/>
        </pc:sldMkLst>
        <pc:spChg chg="mod">
          <ac:chgData name="Hughes, Ffion" userId="b2b1aaa3-abdb-4362-bdd1-c2a453b42c86" providerId="ADAL" clId="{2FFD5D16-FDEF-45C5-B891-535165311D88}" dt="2022-05-12T12:57:12.831" v="2096" actId="20577"/>
          <ac:spMkLst>
            <pc:docMk/>
            <pc:sldMk cId="1003101399" sldId="319"/>
            <ac:spMk id="2" creationId="{8C6F538D-D025-4B6F-A34C-A9E72ADA1714}"/>
          </ac:spMkLst>
        </pc:spChg>
        <pc:spChg chg="add mod">
          <ac:chgData name="Hughes, Ffion" userId="b2b1aaa3-abdb-4362-bdd1-c2a453b42c86" providerId="ADAL" clId="{2FFD5D16-FDEF-45C5-B891-535165311D88}" dt="2022-05-12T10:19:43.987" v="53"/>
          <ac:spMkLst>
            <pc:docMk/>
            <pc:sldMk cId="1003101399" sldId="319"/>
            <ac:spMk id="11" creationId="{E8B4465E-101C-4EEA-A5F3-1BE81AA34C6E}"/>
          </ac:spMkLst>
        </pc:spChg>
        <pc:spChg chg="mod">
          <ac:chgData name="Hughes, Ffion" userId="b2b1aaa3-abdb-4362-bdd1-c2a453b42c86" providerId="ADAL" clId="{2FFD5D16-FDEF-45C5-B891-535165311D88}" dt="2022-05-12T13:02:48.758" v="2164" actId="255"/>
          <ac:spMkLst>
            <pc:docMk/>
            <pc:sldMk cId="1003101399" sldId="319"/>
            <ac:spMk id="13" creationId="{067A456A-C0FF-45E4-A89D-0776FB6B8EB4}"/>
          </ac:spMkLst>
        </pc:spChg>
        <pc:spChg chg="mod">
          <ac:chgData name="Hughes, Ffion" userId="b2b1aaa3-abdb-4362-bdd1-c2a453b42c86" providerId="ADAL" clId="{2FFD5D16-FDEF-45C5-B891-535165311D88}" dt="2022-05-13T10:39:00.659" v="3192" actId="207"/>
          <ac:spMkLst>
            <pc:docMk/>
            <pc:sldMk cId="1003101399" sldId="319"/>
            <ac:spMk id="24" creationId="{9BB32FBB-2B70-40AA-9B9B-A68D7CF34094}"/>
          </ac:spMkLst>
        </pc:spChg>
        <pc:grpChg chg="mod">
          <ac:chgData name="Hughes, Ffion" userId="b2b1aaa3-abdb-4362-bdd1-c2a453b42c86" providerId="ADAL" clId="{2FFD5D16-FDEF-45C5-B891-535165311D88}" dt="2022-05-12T13:03:03.011" v="2165" actId="1076"/>
          <ac:grpSpMkLst>
            <pc:docMk/>
            <pc:sldMk cId="1003101399" sldId="319"/>
            <ac:grpSpMk id="15" creationId="{3D620CE7-1A54-412A-A91B-92171FFD2D82}"/>
          </ac:grpSpMkLst>
        </pc:grpChg>
        <pc:picChg chg="add del mod">
          <ac:chgData name="Hughes, Ffion" userId="b2b1aaa3-abdb-4362-bdd1-c2a453b42c86" providerId="ADAL" clId="{2FFD5D16-FDEF-45C5-B891-535165311D88}" dt="2022-05-12T12:59:21.531" v="2103" actId="478"/>
          <ac:picMkLst>
            <pc:docMk/>
            <pc:sldMk cId="1003101399" sldId="319"/>
            <ac:picMk id="5" creationId="{ACC09E55-E7F8-4CFD-8689-63C7E97E148C}"/>
          </ac:picMkLst>
        </pc:picChg>
        <pc:picChg chg="add mod">
          <ac:chgData name="Hughes, Ffion" userId="b2b1aaa3-abdb-4362-bdd1-c2a453b42c86" providerId="ADAL" clId="{2FFD5D16-FDEF-45C5-B891-535165311D88}" dt="2022-05-12T12:59:52.791" v="2112" actId="14100"/>
          <ac:picMkLst>
            <pc:docMk/>
            <pc:sldMk cId="1003101399" sldId="319"/>
            <ac:picMk id="7" creationId="{8FA8CA43-B4BD-4C9F-895A-365106CBE3FD}"/>
          </ac:picMkLst>
        </pc:picChg>
        <pc:picChg chg="add del">
          <ac:chgData name="Hughes, Ffion" userId="b2b1aaa3-abdb-4362-bdd1-c2a453b42c86" providerId="ADAL" clId="{2FFD5D16-FDEF-45C5-B891-535165311D88}" dt="2022-05-12T12:58:03.163" v="2100" actId="478"/>
          <ac:picMkLst>
            <pc:docMk/>
            <pc:sldMk cId="1003101399" sldId="319"/>
            <ac:picMk id="12" creationId="{BB569F60-F531-4132-8DAD-2A05E3ADFB74}"/>
          </ac:picMkLst>
        </pc:picChg>
        <pc:picChg chg="add del">
          <ac:chgData name="Hughes, Ffion" userId="b2b1aaa3-abdb-4362-bdd1-c2a453b42c86" providerId="ADAL" clId="{2FFD5D16-FDEF-45C5-B891-535165311D88}" dt="2022-05-12T12:57:14.137" v="2097" actId="478"/>
          <ac:picMkLst>
            <pc:docMk/>
            <pc:sldMk cId="1003101399" sldId="319"/>
            <ac:picMk id="1026" creationId="{3A6ADC7D-8E28-436F-80DA-F3FE38BF2E1B}"/>
          </ac:picMkLst>
        </pc:picChg>
      </pc:sldChg>
      <pc:sldChg chg="addSp delSp modSp mod modAnim">
        <pc:chgData name="Hughes, Ffion" userId="b2b1aaa3-abdb-4362-bdd1-c2a453b42c86" providerId="ADAL" clId="{2FFD5D16-FDEF-45C5-B891-535165311D88}" dt="2022-05-13T10:39:57.674" v="3222" actId="1076"/>
        <pc:sldMkLst>
          <pc:docMk/>
          <pc:sldMk cId="2368237957" sldId="320"/>
        </pc:sldMkLst>
        <pc:spChg chg="mod">
          <ac:chgData name="Hughes, Ffion" userId="b2b1aaa3-abdb-4362-bdd1-c2a453b42c86" providerId="ADAL" clId="{2FFD5D16-FDEF-45C5-B891-535165311D88}" dt="2022-05-12T13:03:30.647" v="2185" actId="13926"/>
          <ac:spMkLst>
            <pc:docMk/>
            <pc:sldMk cId="2368237957" sldId="320"/>
            <ac:spMk id="2" creationId="{8C6F538D-D025-4B6F-A34C-A9E72ADA1714}"/>
          </ac:spMkLst>
        </pc:spChg>
        <pc:spChg chg="mod">
          <ac:chgData name="Hughes, Ffion" userId="b2b1aaa3-abdb-4362-bdd1-c2a453b42c86" providerId="ADAL" clId="{2FFD5D16-FDEF-45C5-B891-535165311D88}" dt="2022-05-12T13:05:51.111" v="2262" actId="1076"/>
          <ac:spMkLst>
            <pc:docMk/>
            <pc:sldMk cId="2368237957" sldId="320"/>
            <ac:spMk id="3" creationId="{3DA8D287-8211-4D38-9D7E-DEA48ABF3882}"/>
          </ac:spMkLst>
        </pc:spChg>
        <pc:spChg chg="mod">
          <ac:chgData name="Hughes, Ffion" userId="b2b1aaa3-abdb-4362-bdd1-c2a453b42c86" providerId="ADAL" clId="{2FFD5D16-FDEF-45C5-B891-535165311D88}" dt="2022-05-13T10:39:52.299" v="3220" actId="1076"/>
          <ac:spMkLst>
            <pc:docMk/>
            <pc:sldMk cId="2368237957" sldId="320"/>
            <ac:spMk id="6" creationId="{302238C6-3975-4530-A445-291C9996E137}"/>
          </ac:spMkLst>
        </pc:spChg>
        <pc:spChg chg="add del mod">
          <ac:chgData name="Hughes, Ffion" userId="b2b1aaa3-abdb-4362-bdd1-c2a453b42c86" providerId="ADAL" clId="{2FFD5D16-FDEF-45C5-B891-535165311D88}" dt="2022-05-12T10:20:58.094" v="56" actId="478"/>
          <ac:spMkLst>
            <pc:docMk/>
            <pc:sldMk cId="2368237957" sldId="320"/>
            <ac:spMk id="12" creationId="{5005E035-F07A-43D4-9E72-413129A0C89B}"/>
          </ac:spMkLst>
        </pc:spChg>
        <pc:spChg chg="del">
          <ac:chgData name="Hughes, Ffion" userId="b2b1aaa3-abdb-4362-bdd1-c2a453b42c86" providerId="ADAL" clId="{2FFD5D16-FDEF-45C5-B891-535165311D88}" dt="2022-05-12T10:20:48.422" v="54" actId="478"/>
          <ac:spMkLst>
            <pc:docMk/>
            <pc:sldMk cId="2368237957" sldId="320"/>
            <ac:spMk id="13" creationId="{CDA97500-922D-4222-B064-1E8889A20FEB}"/>
          </ac:spMkLst>
        </pc:spChg>
        <pc:spChg chg="add mod">
          <ac:chgData name="Hughes, Ffion" userId="b2b1aaa3-abdb-4362-bdd1-c2a453b42c86" providerId="ADAL" clId="{2FFD5D16-FDEF-45C5-B891-535165311D88}" dt="2022-05-12T10:20:58.301" v="57"/>
          <ac:spMkLst>
            <pc:docMk/>
            <pc:sldMk cId="2368237957" sldId="320"/>
            <ac:spMk id="17" creationId="{46095C43-986C-41FE-9B5A-867F3C876F6D}"/>
          </ac:spMkLst>
        </pc:spChg>
        <pc:picChg chg="mod">
          <ac:chgData name="Hughes, Ffion" userId="b2b1aaa3-abdb-4362-bdd1-c2a453b42c86" providerId="ADAL" clId="{2FFD5D16-FDEF-45C5-B891-535165311D88}" dt="2022-05-13T10:39:57.674" v="3222" actId="1076"/>
          <ac:picMkLst>
            <pc:docMk/>
            <pc:sldMk cId="2368237957" sldId="320"/>
            <ac:picMk id="9" creationId="{E7E98BBE-8592-4962-A582-53B14C9CF0AC}"/>
          </ac:picMkLst>
        </pc:picChg>
        <pc:picChg chg="mod">
          <ac:chgData name="Hughes, Ffion" userId="b2b1aaa3-abdb-4362-bdd1-c2a453b42c86" providerId="ADAL" clId="{2FFD5D16-FDEF-45C5-B891-535165311D88}" dt="2022-05-13T10:39:55.083" v="3221" actId="1076"/>
          <ac:picMkLst>
            <pc:docMk/>
            <pc:sldMk cId="2368237957" sldId="320"/>
            <ac:picMk id="20" creationId="{7EC6ABF2-2BBC-45B7-B683-4563DC7C196F}"/>
          </ac:picMkLst>
        </pc:picChg>
      </pc:sldChg>
      <pc:sldChg chg="addSp delSp modSp mod">
        <pc:chgData name="Hughes, Ffion" userId="b2b1aaa3-abdb-4362-bdd1-c2a453b42c86" providerId="ADAL" clId="{2FFD5D16-FDEF-45C5-B891-535165311D88}" dt="2022-05-12T13:10:12.123" v="2331" actId="113"/>
        <pc:sldMkLst>
          <pc:docMk/>
          <pc:sldMk cId="2759276887" sldId="321"/>
        </pc:sldMkLst>
        <pc:spChg chg="mod">
          <ac:chgData name="Hughes, Ffion" userId="b2b1aaa3-abdb-4362-bdd1-c2a453b42c86" providerId="ADAL" clId="{2FFD5D16-FDEF-45C5-B891-535165311D88}" dt="2022-05-12T13:08:20.993" v="2309" actId="20577"/>
          <ac:spMkLst>
            <pc:docMk/>
            <pc:sldMk cId="2759276887" sldId="321"/>
            <ac:spMk id="2" creationId="{8C6F538D-D025-4B6F-A34C-A9E72ADA1714}"/>
          </ac:spMkLst>
        </pc:spChg>
        <pc:spChg chg="mod">
          <ac:chgData name="Hughes, Ffion" userId="b2b1aaa3-abdb-4362-bdd1-c2a453b42c86" providerId="ADAL" clId="{2FFD5D16-FDEF-45C5-B891-535165311D88}" dt="2022-05-12T13:10:12.123" v="2331" actId="113"/>
          <ac:spMkLst>
            <pc:docMk/>
            <pc:sldMk cId="2759276887" sldId="321"/>
            <ac:spMk id="3" creationId="{3DA8D287-8211-4D38-9D7E-DEA48ABF3882}"/>
          </ac:spMkLst>
        </pc:spChg>
        <pc:spChg chg="del">
          <ac:chgData name="Hughes, Ffion" userId="b2b1aaa3-abdb-4362-bdd1-c2a453b42c86" providerId="ADAL" clId="{2FFD5D16-FDEF-45C5-B891-535165311D88}" dt="2022-05-12T10:21:01.943" v="58" actId="478"/>
          <ac:spMkLst>
            <pc:docMk/>
            <pc:sldMk cId="2759276887" sldId="321"/>
            <ac:spMk id="9" creationId="{EFED1159-094F-4F9A-A8E8-3708520C69F9}"/>
          </ac:spMkLst>
        </pc:spChg>
        <pc:spChg chg="add mod">
          <ac:chgData name="Hughes, Ffion" userId="b2b1aaa3-abdb-4362-bdd1-c2a453b42c86" providerId="ADAL" clId="{2FFD5D16-FDEF-45C5-B891-535165311D88}" dt="2022-05-12T10:21:02.181" v="59"/>
          <ac:spMkLst>
            <pc:docMk/>
            <pc:sldMk cId="2759276887" sldId="321"/>
            <ac:spMk id="13" creationId="{6929B392-67F7-4A3E-8302-F415C0A7D8FA}"/>
          </ac:spMkLst>
        </pc:spChg>
      </pc:sldChg>
      <pc:sldChg chg="addSp delSp modSp mod modAnim">
        <pc:chgData name="Hughes, Ffion" userId="b2b1aaa3-abdb-4362-bdd1-c2a453b42c86" providerId="ADAL" clId="{2FFD5D16-FDEF-45C5-B891-535165311D88}" dt="2022-05-12T13:15:33.562" v="2490" actId="255"/>
        <pc:sldMkLst>
          <pc:docMk/>
          <pc:sldMk cId="3096688759" sldId="322"/>
        </pc:sldMkLst>
        <pc:spChg chg="mod">
          <ac:chgData name="Hughes, Ffion" userId="b2b1aaa3-abdb-4362-bdd1-c2a453b42c86" providerId="ADAL" clId="{2FFD5D16-FDEF-45C5-B891-535165311D88}" dt="2022-05-12T13:10:38.401" v="2361" actId="20577"/>
          <ac:spMkLst>
            <pc:docMk/>
            <pc:sldMk cId="3096688759" sldId="322"/>
            <ac:spMk id="2" creationId="{8C6F538D-D025-4B6F-A34C-A9E72ADA1714}"/>
          </ac:spMkLst>
        </pc:spChg>
        <pc:spChg chg="mod">
          <ac:chgData name="Hughes, Ffion" userId="b2b1aaa3-abdb-4362-bdd1-c2a453b42c86" providerId="ADAL" clId="{2FFD5D16-FDEF-45C5-B891-535165311D88}" dt="2022-05-12T13:15:33.562" v="2490" actId="255"/>
          <ac:spMkLst>
            <pc:docMk/>
            <pc:sldMk cId="3096688759" sldId="322"/>
            <ac:spMk id="3" creationId="{3DA8D287-8211-4D38-9D7E-DEA48ABF3882}"/>
          </ac:spMkLst>
        </pc:spChg>
        <pc:spChg chg="add mod">
          <ac:chgData name="Hughes, Ffion" userId="b2b1aaa3-abdb-4362-bdd1-c2a453b42c86" providerId="ADAL" clId="{2FFD5D16-FDEF-45C5-B891-535165311D88}" dt="2022-05-12T10:21:07.988" v="61"/>
          <ac:spMkLst>
            <pc:docMk/>
            <pc:sldMk cId="3096688759" sldId="322"/>
            <ac:spMk id="10" creationId="{2E214257-667E-4EB7-8DFB-8449B88B33C5}"/>
          </ac:spMkLst>
        </pc:spChg>
        <pc:spChg chg="del">
          <ac:chgData name="Hughes, Ffion" userId="b2b1aaa3-abdb-4362-bdd1-c2a453b42c86" providerId="ADAL" clId="{2FFD5D16-FDEF-45C5-B891-535165311D88}" dt="2022-05-12T10:21:07.801" v="60" actId="478"/>
          <ac:spMkLst>
            <pc:docMk/>
            <pc:sldMk cId="3096688759" sldId="322"/>
            <ac:spMk id="11" creationId="{00739AEF-E1FB-4ABD-B68A-12244894E0B8}"/>
          </ac:spMkLst>
        </pc:spChg>
      </pc:sldChg>
      <pc:sldChg chg="addSp delSp modSp mod">
        <pc:chgData name="Hughes, Ffion" userId="b2b1aaa3-abdb-4362-bdd1-c2a453b42c86" providerId="ADAL" clId="{2FFD5D16-FDEF-45C5-B891-535165311D88}" dt="2022-05-12T13:36:57.614" v="3155" actId="1076"/>
        <pc:sldMkLst>
          <pc:docMk/>
          <pc:sldMk cId="909151128" sldId="324"/>
        </pc:sldMkLst>
        <pc:spChg chg="mod">
          <ac:chgData name="Hughes, Ffion" userId="b2b1aaa3-abdb-4362-bdd1-c2a453b42c86" providerId="ADAL" clId="{2FFD5D16-FDEF-45C5-B891-535165311D88}" dt="2022-05-12T13:36:57.614" v="3155" actId="1076"/>
          <ac:spMkLst>
            <pc:docMk/>
            <pc:sldMk cId="909151128" sldId="324"/>
            <ac:spMk id="2" creationId="{8C6F538D-D025-4B6F-A34C-A9E72ADA1714}"/>
          </ac:spMkLst>
        </pc:spChg>
        <pc:spChg chg="add del mod">
          <ac:chgData name="Hughes, Ffion" userId="b2b1aaa3-abdb-4362-bdd1-c2a453b42c86" providerId="ADAL" clId="{2FFD5D16-FDEF-45C5-B891-535165311D88}" dt="2022-05-12T10:22:30.118" v="76" actId="478"/>
          <ac:spMkLst>
            <pc:docMk/>
            <pc:sldMk cId="909151128" sldId="324"/>
            <ac:spMk id="9" creationId="{A852D765-C0E1-4B87-A999-E3A53513F1A8}"/>
          </ac:spMkLst>
        </pc:spChg>
        <pc:spChg chg="del">
          <ac:chgData name="Hughes, Ffion" userId="b2b1aaa3-abdb-4362-bdd1-c2a453b42c86" providerId="ADAL" clId="{2FFD5D16-FDEF-45C5-B891-535165311D88}" dt="2022-05-12T10:22:22.598" v="74" actId="478"/>
          <ac:spMkLst>
            <pc:docMk/>
            <pc:sldMk cId="909151128" sldId="324"/>
            <ac:spMk id="10" creationId="{7F09BEB9-2283-468C-8075-19E8DA9CEB72}"/>
          </ac:spMkLst>
        </pc:spChg>
        <pc:spChg chg="add mod">
          <ac:chgData name="Hughes, Ffion" userId="b2b1aaa3-abdb-4362-bdd1-c2a453b42c86" providerId="ADAL" clId="{2FFD5D16-FDEF-45C5-B891-535165311D88}" dt="2022-05-12T10:22:30.361" v="77"/>
          <ac:spMkLst>
            <pc:docMk/>
            <pc:sldMk cId="909151128" sldId="324"/>
            <ac:spMk id="15" creationId="{A2B7B50C-E4CC-4583-8AC2-E4B24B1D3A62}"/>
          </ac:spMkLst>
        </pc:spChg>
      </pc:sldChg>
      <pc:sldChg chg="addSp delSp modSp mod">
        <pc:chgData name="Hughes, Ffion" userId="b2b1aaa3-abdb-4362-bdd1-c2a453b42c86" providerId="ADAL" clId="{2FFD5D16-FDEF-45C5-B891-535165311D88}" dt="2022-05-12T10:56:39.107" v="828" actId="1076"/>
        <pc:sldMkLst>
          <pc:docMk/>
          <pc:sldMk cId="1733801674" sldId="325"/>
        </pc:sldMkLst>
        <pc:spChg chg="mod">
          <ac:chgData name="Hughes, Ffion" userId="b2b1aaa3-abdb-4362-bdd1-c2a453b42c86" providerId="ADAL" clId="{2FFD5D16-FDEF-45C5-B891-535165311D88}" dt="2022-05-12T10:56:39.107" v="828" actId="1076"/>
          <ac:spMkLst>
            <pc:docMk/>
            <pc:sldMk cId="1733801674" sldId="325"/>
            <ac:spMk id="2" creationId="{6237EEAB-A4A3-43DE-8E31-561C5670B0D1}"/>
          </ac:spMkLst>
        </pc:spChg>
        <pc:spChg chg="del">
          <ac:chgData name="Hughes, Ffion" userId="b2b1aaa3-abdb-4362-bdd1-c2a453b42c86" providerId="ADAL" clId="{2FFD5D16-FDEF-45C5-B891-535165311D88}" dt="2022-05-12T10:18:43.222" v="20" actId="478"/>
          <ac:spMkLst>
            <pc:docMk/>
            <pc:sldMk cId="1733801674" sldId="325"/>
            <ac:spMk id="4" creationId="{226CD989-EE70-4860-AF1D-06AE56810F4B}"/>
          </ac:spMkLst>
        </pc:spChg>
        <pc:spChg chg="add mod">
          <ac:chgData name="Hughes, Ffion" userId="b2b1aaa3-abdb-4362-bdd1-c2a453b42c86" providerId="ADAL" clId="{2FFD5D16-FDEF-45C5-B891-535165311D88}" dt="2022-05-12T10:18:43.455" v="21"/>
          <ac:spMkLst>
            <pc:docMk/>
            <pc:sldMk cId="1733801674" sldId="325"/>
            <ac:spMk id="14" creationId="{AFA02967-AF05-40F1-8C5A-0E00CE2749A1}"/>
          </ac:spMkLst>
        </pc:spChg>
      </pc:sldChg>
      <pc:sldChg chg="addSp delSp modSp mod delAnim modAnim">
        <pc:chgData name="Hughes, Ffion" userId="b2b1aaa3-abdb-4362-bdd1-c2a453b42c86" providerId="ADAL" clId="{2FFD5D16-FDEF-45C5-B891-535165311D88}" dt="2022-05-13T10:34:09.616" v="3156" actId="14100"/>
        <pc:sldMkLst>
          <pc:docMk/>
          <pc:sldMk cId="407672045" sldId="326"/>
        </pc:sldMkLst>
        <pc:spChg chg="mod">
          <ac:chgData name="Hughes, Ffion" userId="b2b1aaa3-abdb-4362-bdd1-c2a453b42c86" providerId="ADAL" clId="{2FFD5D16-FDEF-45C5-B891-535165311D88}" dt="2022-05-13T10:34:09.616" v="3156" actId="14100"/>
          <ac:spMkLst>
            <pc:docMk/>
            <pc:sldMk cId="407672045" sldId="326"/>
            <ac:spMk id="2" creationId="{8C6F538D-D025-4B6F-A34C-A9E72ADA1714}"/>
          </ac:spMkLst>
        </pc:spChg>
        <pc:spChg chg="mod">
          <ac:chgData name="Hughes, Ffion" userId="b2b1aaa3-abdb-4362-bdd1-c2a453b42c86" providerId="ADAL" clId="{2FFD5D16-FDEF-45C5-B891-535165311D88}" dt="2022-05-12T12:29:46.518" v="1578" actId="255"/>
          <ac:spMkLst>
            <pc:docMk/>
            <pc:sldMk cId="407672045" sldId="326"/>
            <ac:spMk id="3" creationId="{1C41C48C-B082-427F-A6F7-F99B1E9AA0CC}"/>
          </ac:spMkLst>
        </pc:spChg>
        <pc:spChg chg="del">
          <ac:chgData name="Hughes, Ffion" userId="b2b1aaa3-abdb-4362-bdd1-c2a453b42c86" providerId="ADAL" clId="{2FFD5D16-FDEF-45C5-B891-535165311D88}" dt="2022-05-12T10:19:20.725" v="42" actId="478"/>
          <ac:spMkLst>
            <pc:docMk/>
            <pc:sldMk cId="407672045" sldId="326"/>
            <ac:spMk id="9" creationId="{EE4E8587-00EA-4D0C-910A-882BA1491277}"/>
          </ac:spMkLst>
        </pc:spChg>
        <pc:spChg chg="add mod">
          <ac:chgData name="Hughes, Ffion" userId="b2b1aaa3-abdb-4362-bdd1-c2a453b42c86" providerId="ADAL" clId="{2FFD5D16-FDEF-45C5-B891-535165311D88}" dt="2022-05-12T10:19:20.969" v="43"/>
          <ac:spMkLst>
            <pc:docMk/>
            <pc:sldMk cId="407672045" sldId="326"/>
            <ac:spMk id="16" creationId="{85486D70-E51E-43EC-9FF8-EE335BB08938}"/>
          </ac:spMkLst>
        </pc:spChg>
        <pc:spChg chg="mod">
          <ac:chgData name="Hughes, Ffion" userId="b2b1aaa3-abdb-4362-bdd1-c2a453b42c86" providerId="ADAL" clId="{2FFD5D16-FDEF-45C5-B891-535165311D88}" dt="2022-05-12T12:34:59.020" v="1646" actId="164"/>
          <ac:spMkLst>
            <pc:docMk/>
            <pc:sldMk cId="407672045" sldId="326"/>
            <ac:spMk id="18" creationId="{B63E2922-E983-43DD-BEED-315ECFDC9A2D}"/>
          </ac:spMkLst>
        </pc:spChg>
        <pc:grpChg chg="add mod">
          <ac:chgData name="Hughes, Ffion" userId="b2b1aaa3-abdb-4362-bdd1-c2a453b42c86" providerId="ADAL" clId="{2FFD5D16-FDEF-45C5-B891-535165311D88}" dt="2022-05-12T12:34:59.020" v="1646" actId="164"/>
          <ac:grpSpMkLst>
            <pc:docMk/>
            <pc:sldMk cId="407672045" sldId="326"/>
            <ac:grpSpMk id="17" creationId="{D352F3E5-8BE7-4458-9229-CCFFC6B44F5D}"/>
          </ac:grpSpMkLst>
        </pc:grpChg>
        <pc:picChg chg="add mod ord modCrop">
          <ac:chgData name="Hughes, Ffion" userId="b2b1aaa3-abdb-4362-bdd1-c2a453b42c86" providerId="ADAL" clId="{2FFD5D16-FDEF-45C5-B891-535165311D88}" dt="2022-05-12T12:31:36.094" v="1591" actId="14100"/>
          <ac:picMkLst>
            <pc:docMk/>
            <pc:sldMk cId="407672045" sldId="326"/>
            <ac:picMk id="7" creationId="{C7BDCCD4-182E-423A-B3E7-01B9120003F6}"/>
          </ac:picMkLst>
        </pc:picChg>
        <pc:picChg chg="del">
          <ac:chgData name="Hughes, Ffion" userId="b2b1aaa3-abdb-4362-bdd1-c2a453b42c86" providerId="ADAL" clId="{2FFD5D16-FDEF-45C5-B891-535165311D88}" dt="2022-05-12T12:29:59.621" v="1579" actId="478"/>
          <ac:picMkLst>
            <pc:docMk/>
            <pc:sldMk cId="407672045" sldId="326"/>
            <ac:picMk id="8" creationId="{8231F397-6192-404D-A195-52BF963B00A6}"/>
          </ac:picMkLst>
        </pc:picChg>
        <pc:picChg chg="mod">
          <ac:chgData name="Hughes, Ffion" userId="b2b1aaa3-abdb-4362-bdd1-c2a453b42c86" providerId="ADAL" clId="{2FFD5D16-FDEF-45C5-B891-535165311D88}" dt="2022-05-12T12:34:59.020" v="1646" actId="164"/>
          <ac:picMkLst>
            <pc:docMk/>
            <pc:sldMk cId="407672045" sldId="326"/>
            <ac:picMk id="21" creationId="{92A0BB32-19C1-458B-92E0-F7518B6302D5}"/>
          </ac:picMkLst>
        </pc:picChg>
        <pc:cxnChg chg="mod">
          <ac:chgData name="Hughes, Ffion" userId="b2b1aaa3-abdb-4362-bdd1-c2a453b42c86" providerId="ADAL" clId="{2FFD5D16-FDEF-45C5-B891-535165311D88}" dt="2022-05-12T12:31:46.198" v="1594" actId="1076"/>
          <ac:cxnSpMkLst>
            <pc:docMk/>
            <pc:sldMk cId="407672045" sldId="326"/>
            <ac:cxnSpMk id="15" creationId="{C88E5E52-9F71-4EE0-9712-422F40A47BA9}"/>
          </ac:cxnSpMkLst>
        </pc:cxnChg>
      </pc:sldChg>
      <pc:sldChg chg="addSp delSp modSp mod modAnim">
        <pc:chgData name="Hughes, Ffion" userId="b2b1aaa3-abdb-4362-bdd1-c2a453b42c86" providerId="ADAL" clId="{2FFD5D16-FDEF-45C5-B891-535165311D88}" dt="2022-05-12T12:47:26.590" v="1926" actId="14100"/>
        <pc:sldMkLst>
          <pc:docMk/>
          <pc:sldMk cId="2893237745" sldId="327"/>
        </pc:sldMkLst>
        <pc:spChg chg="mod">
          <ac:chgData name="Hughes, Ffion" userId="b2b1aaa3-abdb-4362-bdd1-c2a453b42c86" providerId="ADAL" clId="{2FFD5D16-FDEF-45C5-B891-535165311D88}" dt="2022-05-12T12:40:11.918" v="1798" actId="13926"/>
          <ac:spMkLst>
            <pc:docMk/>
            <pc:sldMk cId="2893237745" sldId="327"/>
            <ac:spMk id="2" creationId="{8C6F538D-D025-4B6F-A34C-A9E72ADA1714}"/>
          </ac:spMkLst>
        </pc:spChg>
        <pc:spChg chg="mod">
          <ac:chgData name="Hughes, Ffion" userId="b2b1aaa3-abdb-4362-bdd1-c2a453b42c86" providerId="ADAL" clId="{2FFD5D16-FDEF-45C5-B891-535165311D88}" dt="2022-05-12T12:47:22.063" v="1924" actId="255"/>
          <ac:spMkLst>
            <pc:docMk/>
            <pc:sldMk cId="2893237745" sldId="327"/>
            <ac:spMk id="3" creationId="{3DA8D287-8211-4D38-9D7E-DEA48ABF3882}"/>
          </ac:spMkLst>
        </pc:spChg>
        <pc:spChg chg="del">
          <ac:chgData name="Hughes, Ffion" userId="b2b1aaa3-abdb-4362-bdd1-c2a453b42c86" providerId="ADAL" clId="{2FFD5D16-FDEF-45C5-B891-535165311D88}" dt="2022-05-12T10:19:32.926" v="48" actId="478"/>
          <ac:spMkLst>
            <pc:docMk/>
            <pc:sldMk cId="2893237745" sldId="327"/>
            <ac:spMk id="10" creationId="{412378AA-F5B4-4858-BBD0-9E04464032F4}"/>
          </ac:spMkLst>
        </pc:spChg>
        <pc:spChg chg="add mod">
          <ac:chgData name="Hughes, Ffion" userId="b2b1aaa3-abdb-4362-bdd1-c2a453b42c86" providerId="ADAL" clId="{2FFD5D16-FDEF-45C5-B891-535165311D88}" dt="2022-05-12T10:19:33.142" v="49"/>
          <ac:spMkLst>
            <pc:docMk/>
            <pc:sldMk cId="2893237745" sldId="327"/>
            <ac:spMk id="14" creationId="{3562A61B-312D-49DE-8EF4-882D927953A3}"/>
          </ac:spMkLst>
        </pc:spChg>
        <pc:picChg chg="mod">
          <ac:chgData name="Hughes, Ffion" userId="b2b1aaa3-abdb-4362-bdd1-c2a453b42c86" providerId="ADAL" clId="{2FFD5D16-FDEF-45C5-B891-535165311D88}" dt="2022-05-12T12:47:26.590" v="1926" actId="14100"/>
          <ac:picMkLst>
            <pc:docMk/>
            <pc:sldMk cId="2893237745" sldId="327"/>
            <ac:picMk id="6" creationId="{5CE534F3-B5D5-4C8C-BAE7-89C5D317F3F7}"/>
          </ac:picMkLst>
        </pc:picChg>
      </pc:sldChg>
      <pc:sldChg chg="addSp delSp modSp mod modAnim">
        <pc:chgData name="Hughes, Ffion" userId="b2b1aaa3-abdb-4362-bdd1-c2a453b42c86" providerId="ADAL" clId="{2FFD5D16-FDEF-45C5-B891-535165311D88}" dt="2022-05-13T10:35:33.990" v="3182"/>
        <pc:sldMkLst>
          <pc:docMk/>
          <pc:sldMk cId="2833383826" sldId="328"/>
        </pc:sldMkLst>
        <pc:spChg chg="mod">
          <ac:chgData name="Hughes, Ffion" userId="b2b1aaa3-abdb-4362-bdd1-c2a453b42c86" providerId="ADAL" clId="{2FFD5D16-FDEF-45C5-B891-535165311D88}" dt="2022-05-12T12:57:05.263" v="2089" actId="20577"/>
          <ac:spMkLst>
            <pc:docMk/>
            <pc:sldMk cId="2833383826" sldId="328"/>
            <ac:spMk id="2" creationId="{8C6F538D-D025-4B6F-A34C-A9E72ADA1714}"/>
          </ac:spMkLst>
        </pc:spChg>
        <pc:spChg chg="mod">
          <ac:chgData name="Hughes, Ffion" userId="b2b1aaa3-abdb-4362-bdd1-c2a453b42c86" providerId="ADAL" clId="{2FFD5D16-FDEF-45C5-B891-535165311D88}" dt="2022-05-12T12:56:44.518" v="2083" actId="13926"/>
          <ac:spMkLst>
            <pc:docMk/>
            <pc:sldMk cId="2833383826" sldId="328"/>
            <ac:spMk id="6" creationId="{1C886F2C-518B-46AF-9091-4BD7BC58F6C4}"/>
          </ac:spMkLst>
        </pc:spChg>
        <pc:spChg chg="add mod">
          <ac:chgData name="Hughes, Ffion" userId="b2b1aaa3-abdb-4362-bdd1-c2a453b42c86" providerId="ADAL" clId="{2FFD5D16-FDEF-45C5-B891-535165311D88}" dt="2022-05-12T10:19:40.477" v="52"/>
          <ac:spMkLst>
            <pc:docMk/>
            <pc:sldMk cId="2833383826" sldId="328"/>
            <ac:spMk id="12" creationId="{585A0EAF-ABF0-4925-985B-DEAB1426A2B0}"/>
          </ac:spMkLst>
        </pc:spChg>
        <pc:spChg chg="mod">
          <ac:chgData name="Hughes, Ffion" userId="b2b1aaa3-abdb-4362-bdd1-c2a453b42c86" providerId="ADAL" clId="{2FFD5D16-FDEF-45C5-B891-535165311D88}" dt="2022-05-13T10:35:22.909" v="3179" actId="20577"/>
          <ac:spMkLst>
            <pc:docMk/>
            <pc:sldMk cId="2833383826" sldId="328"/>
            <ac:spMk id="14" creationId="{F2EFF785-3306-4197-98A1-83750310C2F7}"/>
          </ac:spMkLst>
        </pc:spChg>
        <pc:picChg chg="del">
          <ac:chgData name="Hughes, Ffion" userId="b2b1aaa3-abdb-4362-bdd1-c2a453b42c86" providerId="ADAL" clId="{2FFD5D16-FDEF-45C5-B891-535165311D88}" dt="2022-05-12T12:52:11.655" v="2028" actId="478"/>
          <ac:picMkLst>
            <pc:docMk/>
            <pc:sldMk cId="2833383826" sldId="328"/>
            <ac:picMk id="5" creationId="{A20E3B0F-F3D1-4906-9E48-EC3519753FA8}"/>
          </ac:picMkLst>
        </pc:picChg>
        <pc:picChg chg="ord">
          <ac:chgData name="Hughes, Ffion" userId="b2b1aaa3-abdb-4362-bdd1-c2a453b42c86" providerId="ADAL" clId="{2FFD5D16-FDEF-45C5-B891-535165311D88}" dt="2022-05-12T12:53:18.913" v="2050" actId="166"/>
          <ac:picMkLst>
            <pc:docMk/>
            <pc:sldMk cId="2833383826" sldId="328"/>
            <ac:picMk id="7" creationId="{7B49CD1B-918A-4F60-97C3-134F293C3BF4}"/>
          </ac:picMkLst>
        </pc:picChg>
        <pc:picChg chg="add mod">
          <ac:chgData name="Hughes, Ffion" userId="b2b1aaa3-abdb-4362-bdd1-c2a453b42c86" providerId="ADAL" clId="{2FFD5D16-FDEF-45C5-B891-535165311D88}" dt="2022-05-12T12:53:23.718" v="2051" actId="1076"/>
          <ac:picMkLst>
            <pc:docMk/>
            <pc:sldMk cId="2833383826" sldId="328"/>
            <ac:picMk id="13" creationId="{F538902A-E14A-4A84-82F9-F0305FD3A0F6}"/>
          </ac:picMkLst>
        </pc:picChg>
        <pc:cxnChg chg="mod ord">
          <ac:chgData name="Hughes, Ffion" userId="b2b1aaa3-abdb-4362-bdd1-c2a453b42c86" providerId="ADAL" clId="{2FFD5D16-FDEF-45C5-B891-535165311D88}" dt="2022-05-12T12:53:31.951" v="2052" actId="1076"/>
          <ac:cxnSpMkLst>
            <pc:docMk/>
            <pc:sldMk cId="2833383826" sldId="328"/>
            <ac:cxnSpMk id="8" creationId="{B7613D00-150F-41EB-B36D-012344DE820F}"/>
          </ac:cxnSpMkLst>
        </pc:cxnChg>
      </pc:sldChg>
      <pc:sldChg chg="addSp delSp modSp mod">
        <pc:chgData name="Hughes, Ffion" userId="b2b1aaa3-abdb-4362-bdd1-c2a453b42c86" providerId="ADAL" clId="{2FFD5D16-FDEF-45C5-B891-535165311D88}" dt="2022-05-12T13:24:47.415" v="2807" actId="14100"/>
        <pc:sldMkLst>
          <pc:docMk/>
          <pc:sldMk cId="1472868282" sldId="329"/>
        </pc:sldMkLst>
        <pc:spChg chg="mod">
          <ac:chgData name="Hughes, Ffion" userId="b2b1aaa3-abdb-4362-bdd1-c2a453b42c86" providerId="ADAL" clId="{2FFD5D16-FDEF-45C5-B891-535165311D88}" dt="2022-05-12T13:22:26.679" v="2696" actId="207"/>
          <ac:spMkLst>
            <pc:docMk/>
            <pc:sldMk cId="1472868282" sldId="329"/>
            <ac:spMk id="2" creationId="{17B61C2F-F620-4D65-B50F-30E1CB63E155}"/>
          </ac:spMkLst>
        </pc:spChg>
        <pc:spChg chg="mod">
          <ac:chgData name="Hughes, Ffion" userId="b2b1aaa3-abdb-4362-bdd1-c2a453b42c86" providerId="ADAL" clId="{2FFD5D16-FDEF-45C5-B891-535165311D88}" dt="2022-05-12T13:24:44.712" v="2806" actId="13926"/>
          <ac:spMkLst>
            <pc:docMk/>
            <pc:sldMk cId="1472868282" sldId="329"/>
            <ac:spMk id="3" creationId="{5D1A2772-E670-45EB-842D-C533D5F66DC0}"/>
          </ac:spMkLst>
        </pc:spChg>
        <pc:spChg chg="del">
          <ac:chgData name="Hughes, Ffion" userId="b2b1aaa3-abdb-4362-bdd1-c2a453b42c86" providerId="ADAL" clId="{2FFD5D16-FDEF-45C5-B891-535165311D88}" dt="2022-05-12T10:21:24.981" v="66" actId="478"/>
          <ac:spMkLst>
            <pc:docMk/>
            <pc:sldMk cId="1472868282" sldId="329"/>
            <ac:spMk id="9" creationId="{E4F4E547-9E2F-45A1-B859-B856B31F08B7}"/>
          </ac:spMkLst>
        </pc:spChg>
        <pc:spChg chg="add mod">
          <ac:chgData name="Hughes, Ffion" userId="b2b1aaa3-abdb-4362-bdd1-c2a453b42c86" providerId="ADAL" clId="{2FFD5D16-FDEF-45C5-B891-535165311D88}" dt="2022-05-12T10:21:25.222" v="67"/>
          <ac:spMkLst>
            <pc:docMk/>
            <pc:sldMk cId="1472868282" sldId="329"/>
            <ac:spMk id="12" creationId="{F1C25D46-45AC-4427-9380-E4B408016742}"/>
          </ac:spMkLst>
        </pc:spChg>
        <pc:picChg chg="mod">
          <ac:chgData name="Hughes, Ffion" userId="b2b1aaa3-abdb-4362-bdd1-c2a453b42c86" providerId="ADAL" clId="{2FFD5D16-FDEF-45C5-B891-535165311D88}" dt="2022-05-12T13:24:20.128" v="2802" actId="1076"/>
          <ac:picMkLst>
            <pc:docMk/>
            <pc:sldMk cId="1472868282" sldId="329"/>
            <ac:picMk id="11" creationId="{3912470A-E688-4D29-AE06-797E35DA7C99}"/>
          </ac:picMkLst>
        </pc:picChg>
        <pc:picChg chg="mod">
          <ac:chgData name="Hughes, Ffion" userId="b2b1aaa3-abdb-4362-bdd1-c2a453b42c86" providerId="ADAL" clId="{2FFD5D16-FDEF-45C5-B891-535165311D88}" dt="2022-05-12T13:24:47.415" v="2807" actId="14100"/>
          <ac:picMkLst>
            <pc:docMk/>
            <pc:sldMk cId="1472868282" sldId="329"/>
            <ac:picMk id="13" creationId="{2A31541E-17E7-4267-8106-0F5D4A045C06}"/>
          </ac:picMkLst>
        </pc:picChg>
      </pc:sldChg>
      <pc:sldChg chg="addSp delSp modSp mod modAnim">
        <pc:chgData name="Hughes, Ffion" userId="b2b1aaa3-abdb-4362-bdd1-c2a453b42c86" providerId="ADAL" clId="{2FFD5D16-FDEF-45C5-B891-535165311D88}" dt="2022-05-12T13:26:34.969" v="2829"/>
        <pc:sldMkLst>
          <pc:docMk/>
          <pc:sldMk cId="3942498890" sldId="330"/>
        </pc:sldMkLst>
        <pc:spChg chg="mod">
          <ac:chgData name="Hughes, Ffion" userId="b2b1aaa3-abdb-4362-bdd1-c2a453b42c86" providerId="ADAL" clId="{2FFD5D16-FDEF-45C5-B891-535165311D88}" dt="2022-05-12T13:25:07.395" v="2808"/>
          <ac:spMkLst>
            <pc:docMk/>
            <pc:sldMk cId="3942498890" sldId="330"/>
            <ac:spMk id="2" creationId="{3EF2FCC2-DBE2-409D-87B9-4D380C03ABFF}"/>
          </ac:spMkLst>
        </pc:spChg>
        <pc:spChg chg="mod">
          <ac:chgData name="Hughes, Ffion" userId="b2b1aaa3-abdb-4362-bdd1-c2a453b42c86" providerId="ADAL" clId="{2FFD5D16-FDEF-45C5-B891-535165311D88}" dt="2022-05-12T13:26:26.073" v="2827" actId="12"/>
          <ac:spMkLst>
            <pc:docMk/>
            <pc:sldMk cId="3942498890" sldId="330"/>
            <ac:spMk id="3" creationId="{C6FEEBB7-5A4A-4833-A769-AF29D139E2EC}"/>
          </ac:spMkLst>
        </pc:spChg>
        <pc:spChg chg="add mod">
          <ac:chgData name="Hughes, Ffion" userId="b2b1aaa3-abdb-4362-bdd1-c2a453b42c86" providerId="ADAL" clId="{2FFD5D16-FDEF-45C5-B891-535165311D88}" dt="2022-05-12T10:21:30.610" v="69"/>
          <ac:spMkLst>
            <pc:docMk/>
            <pc:sldMk cId="3942498890" sldId="330"/>
            <ac:spMk id="10" creationId="{3466A027-54DD-4F6B-B2C0-268C6B5A5D43}"/>
          </ac:spMkLst>
        </pc:spChg>
        <pc:spChg chg="del">
          <ac:chgData name="Hughes, Ffion" userId="b2b1aaa3-abdb-4362-bdd1-c2a453b42c86" providerId="ADAL" clId="{2FFD5D16-FDEF-45C5-B891-535165311D88}" dt="2022-05-12T10:21:30.310" v="68" actId="478"/>
          <ac:spMkLst>
            <pc:docMk/>
            <pc:sldMk cId="3942498890" sldId="330"/>
            <ac:spMk id="19" creationId="{48971EE0-E1BF-4604-ACC6-74CEFDECD886}"/>
          </ac:spMkLst>
        </pc:spChg>
      </pc:sldChg>
      <pc:sldChg chg="addSp delSp modSp mod">
        <pc:chgData name="Hughes, Ffion" userId="b2b1aaa3-abdb-4362-bdd1-c2a453b42c86" providerId="ADAL" clId="{2FFD5D16-FDEF-45C5-B891-535165311D88}" dt="2022-05-12T13:30:21.423" v="2942" actId="1035"/>
        <pc:sldMkLst>
          <pc:docMk/>
          <pc:sldMk cId="1090581030" sldId="331"/>
        </pc:sldMkLst>
        <pc:spChg chg="mod">
          <ac:chgData name="Hughes, Ffion" userId="b2b1aaa3-abdb-4362-bdd1-c2a453b42c86" providerId="ADAL" clId="{2FFD5D16-FDEF-45C5-B891-535165311D88}" dt="2022-05-12T13:28:45.687" v="2930" actId="20577"/>
          <ac:spMkLst>
            <pc:docMk/>
            <pc:sldMk cId="1090581030" sldId="331"/>
            <ac:spMk id="2" creationId="{3EF2FCC2-DBE2-409D-87B9-4D380C03ABFF}"/>
          </ac:spMkLst>
        </pc:spChg>
        <pc:spChg chg="mod">
          <ac:chgData name="Hughes, Ffion" userId="b2b1aaa3-abdb-4362-bdd1-c2a453b42c86" providerId="ADAL" clId="{2FFD5D16-FDEF-45C5-B891-535165311D88}" dt="2022-05-12T13:30:16.062" v="2938" actId="14100"/>
          <ac:spMkLst>
            <pc:docMk/>
            <pc:sldMk cId="1090581030" sldId="331"/>
            <ac:spMk id="3" creationId="{C6FEEBB7-5A4A-4833-A769-AF29D139E2EC}"/>
          </ac:spMkLst>
        </pc:spChg>
        <pc:spChg chg="add mod">
          <ac:chgData name="Hughes, Ffion" userId="b2b1aaa3-abdb-4362-bdd1-c2a453b42c86" providerId="ADAL" clId="{2FFD5D16-FDEF-45C5-B891-535165311D88}" dt="2022-05-12T10:21:34.773" v="71"/>
          <ac:spMkLst>
            <pc:docMk/>
            <pc:sldMk cId="1090581030" sldId="331"/>
            <ac:spMk id="10" creationId="{E283E37D-8AAC-4DD3-BA60-77564A84D23E}"/>
          </ac:spMkLst>
        </pc:spChg>
        <pc:spChg chg="del">
          <ac:chgData name="Hughes, Ffion" userId="b2b1aaa3-abdb-4362-bdd1-c2a453b42c86" providerId="ADAL" clId="{2FFD5D16-FDEF-45C5-B891-535165311D88}" dt="2022-05-12T10:21:34.581" v="70" actId="478"/>
          <ac:spMkLst>
            <pc:docMk/>
            <pc:sldMk cId="1090581030" sldId="331"/>
            <ac:spMk id="19" creationId="{48971EE0-E1BF-4604-ACC6-74CEFDECD886}"/>
          </ac:spMkLst>
        </pc:spChg>
        <pc:picChg chg="del mod">
          <ac:chgData name="Hughes, Ffion" userId="b2b1aaa3-abdb-4362-bdd1-c2a453b42c86" providerId="ADAL" clId="{2FFD5D16-FDEF-45C5-B891-535165311D88}" dt="2022-05-12T13:28:32.152" v="2921" actId="478"/>
          <ac:picMkLst>
            <pc:docMk/>
            <pc:sldMk cId="1090581030" sldId="331"/>
            <ac:picMk id="6" creationId="{A6ADA6A5-34F5-45AC-B1CD-69F0E477DEAA}"/>
          </ac:picMkLst>
        </pc:picChg>
        <pc:picChg chg="add mod">
          <ac:chgData name="Hughes, Ffion" userId="b2b1aaa3-abdb-4362-bdd1-c2a453b42c86" providerId="ADAL" clId="{2FFD5D16-FDEF-45C5-B891-535165311D88}" dt="2022-05-12T13:30:21.423" v="2942" actId="1035"/>
          <ac:picMkLst>
            <pc:docMk/>
            <pc:sldMk cId="1090581030" sldId="331"/>
            <ac:picMk id="7" creationId="{787D8DF0-3061-4DD7-9F29-3015B726767C}"/>
          </ac:picMkLst>
        </pc:picChg>
      </pc:sldChg>
      <pc:sldChg chg="addSp delSp modSp mod">
        <pc:chgData name="Hughes, Ffion" userId="b2b1aaa3-abdb-4362-bdd1-c2a453b42c86" providerId="ADAL" clId="{2FFD5D16-FDEF-45C5-B891-535165311D88}" dt="2022-05-12T13:36:43.459" v="3152" actId="20577"/>
        <pc:sldMkLst>
          <pc:docMk/>
          <pc:sldMk cId="2052648446" sldId="332"/>
        </pc:sldMkLst>
        <pc:spChg chg="mod">
          <ac:chgData name="Hughes, Ffion" userId="b2b1aaa3-abdb-4362-bdd1-c2a453b42c86" providerId="ADAL" clId="{2FFD5D16-FDEF-45C5-B891-535165311D88}" dt="2022-05-12T13:30:41.527" v="2944" actId="13926"/>
          <ac:spMkLst>
            <pc:docMk/>
            <pc:sldMk cId="2052648446" sldId="332"/>
            <ac:spMk id="2" creationId="{667F1061-8E58-4710-948F-8C3888904A83}"/>
          </ac:spMkLst>
        </pc:spChg>
        <pc:spChg chg="mod">
          <ac:chgData name="Hughes, Ffion" userId="b2b1aaa3-abdb-4362-bdd1-c2a453b42c86" providerId="ADAL" clId="{2FFD5D16-FDEF-45C5-B891-535165311D88}" dt="2022-05-12T13:36:43.459" v="3152" actId="20577"/>
          <ac:spMkLst>
            <pc:docMk/>
            <pc:sldMk cId="2052648446" sldId="332"/>
            <ac:spMk id="4" creationId="{E182662F-4C7C-4607-A92D-6FA228A63D8F}"/>
          </ac:spMkLst>
        </pc:spChg>
        <pc:spChg chg="del">
          <ac:chgData name="Hughes, Ffion" userId="b2b1aaa3-abdb-4362-bdd1-c2a453b42c86" providerId="ADAL" clId="{2FFD5D16-FDEF-45C5-B891-535165311D88}" dt="2022-05-12T10:21:40.583" v="72" actId="478"/>
          <ac:spMkLst>
            <pc:docMk/>
            <pc:sldMk cId="2052648446" sldId="332"/>
            <ac:spMk id="5" creationId="{2C93B5E1-D734-41A3-8F60-1D9B0848A421}"/>
          </ac:spMkLst>
        </pc:spChg>
        <pc:spChg chg="mod">
          <ac:chgData name="Hughes, Ffion" userId="b2b1aaa3-abdb-4362-bdd1-c2a453b42c86" providerId="ADAL" clId="{2FFD5D16-FDEF-45C5-B891-535165311D88}" dt="2022-05-12T13:32:32.791" v="2993" actId="113"/>
          <ac:spMkLst>
            <pc:docMk/>
            <pc:sldMk cId="2052648446" sldId="332"/>
            <ac:spMk id="12" creationId="{A5C74447-2533-4046-860C-20B9A6E29415}"/>
          </ac:spMkLst>
        </pc:spChg>
        <pc:spChg chg="add mod">
          <ac:chgData name="Hughes, Ffion" userId="b2b1aaa3-abdb-4362-bdd1-c2a453b42c86" providerId="ADAL" clId="{2FFD5D16-FDEF-45C5-B891-535165311D88}" dt="2022-05-12T10:21:40.840" v="73"/>
          <ac:spMkLst>
            <pc:docMk/>
            <pc:sldMk cId="2052648446" sldId="332"/>
            <ac:spMk id="13" creationId="{43B6BBA7-A08D-47C8-A643-52B684479E1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5029"/>
          </a:xfrm>
          <a:prstGeom prst="rect">
            <a:avLst/>
          </a:prstGeom>
        </p:spPr>
        <p:txBody>
          <a:bodyPr vert="horz" lIns="91065" tIns="45533" rIns="91065" bIns="45533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5029"/>
          </a:xfrm>
          <a:prstGeom prst="rect">
            <a:avLst/>
          </a:prstGeom>
        </p:spPr>
        <p:txBody>
          <a:bodyPr vert="horz" lIns="91065" tIns="45533" rIns="91065" bIns="45533" rtlCol="0"/>
          <a:lstStyle>
            <a:lvl1pPr algn="r">
              <a:defRPr sz="1200"/>
            </a:lvl1pPr>
          </a:lstStyle>
          <a:p>
            <a:fld id="{B435F0E6-AC5D-4E26-8358-3D56013EF103}" type="datetimeFigureOut">
              <a:rPr lang="en-GB" smtClean="0"/>
              <a:t>13/05/2022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65" tIns="45533" rIns="91065" bIns="45533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1"/>
          </a:xfrm>
          <a:prstGeom prst="rect">
            <a:avLst/>
          </a:prstGeom>
        </p:spPr>
        <p:txBody>
          <a:bodyPr vert="horz" lIns="91065" tIns="45533" rIns="91065" bIns="4553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1286"/>
            <a:ext cx="2918830" cy="495028"/>
          </a:xfrm>
          <a:prstGeom prst="rect">
            <a:avLst/>
          </a:prstGeom>
        </p:spPr>
        <p:txBody>
          <a:bodyPr vert="horz" lIns="91065" tIns="45533" rIns="91065" bIns="45533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0" cy="495028"/>
          </a:xfrm>
          <a:prstGeom prst="rect">
            <a:avLst/>
          </a:prstGeom>
        </p:spPr>
        <p:txBody>
          <a:bodyPr vert="horz" lIns="91065" tIns="45533" rIns="91065" bIns="45533" rtlCol="0" anchor="b"/>
          <a:lstStyle>
            <a:lvl1pPr algn="r">
              <a:defRPr sz="1200"/>
            </a:lvl1pPr>
          </a:lstStyle>
          <a:p>
            <a:fld id="{AA83DDEC-5940-4676-957C-C087F04EA5B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5014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250825"/>
            <a:ext cx="5919787" cy="3328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12617" y="3688984"/>
            <a:ext cx="5388610" cy="3884861"/>
          </a:xfrm>
        </p:spPr>
        <p:txBody>
          <a:bodyPr/>
          <a:lstStyle/>
          <a:p>
            <a:endParaRPr lang="en-GB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161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UPERGRAPHIC_FINAL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26"/>
            <a:ext cx="12192000" cy="24923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83359"/>
            <a:ext cx="10363200" cy="1470025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726557"/>
            <a:ext cx="8534400" cy="1752600"/>
          </a:xfrm>
        </p:spPr>
        <p:txBody>
          <a:bodyPr>
            <a:noAutofit/>
          </a:bodyPr>
          <a:lstStyle>
            <a:lvl1pPr marL="0" indent="0" algn="ctr">
              <a:buNone/>
              <a:defRPr>
                <a:solidFill>
                  <a:srgbClr val="0091A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0" tIns="0" rIns="0" bIns="0" rtlCol="0" anchor="b" anchorCtr="0"/>
          <a:lstStyle>
            <a:lvl1pPr>
              <a:defRPr lang="en-GB" smtClean="0"/>
            </a:lvl1pPr>
          </a:lstStyle>
          <a:p>
            <a:fld id="{1DCDBC02-9943-49FF-A0D1-4F00BD0C1C3F}" type="datetime3">
              <a:rPr lang="en-US" smtClean="0">
                <a:solidFill>
                  <a:srgbClr val="3C3C41"/>
                </a:solidFill>
              </a:rPr>
              <a:t>13 May 2022</a:t>
            </a:fld>
            <a:endParaRPr dirty="0">
              <a:solidFill>
                <a:srgbClr val="3C3C4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3C3C41"/>
                </a:solidFill>
              </a:rPr>
              <a:t>Campaigning for nature - Running a social media campaign</a:t>
            </a:r>
            <a:endParaRPr lang="en-GB" dirty="0">
              <a:solidFill>
                <a:srgbClr val="3C3C4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0" tIns="0" rIns="0" bIns="0" rtlCol="0" anchor="b" anchorCtr="0"/>
          <a:lstStyle>
            <a:lvl1pPr>
              <a:defRPr lang="en-GB" smtClean="0"/>
            </a:lvl1pPr>
          </a:lstStyle>
          <a:p>
            <a:fld id="{1EB79DAB-90E4-4F14-9B31-761BB9951B41}" type="slidenum">
              <a:rPr>
                <a:solidFill>
                  <a:srgbClr val="3C3C41"/>
                </a:solidFill>
              </a:rPr>
              <a:pPr/>
              <a:t>‹#›</a:t>
            </a:fld>
            <a:endParaRPr dirty="0">
              <a:solidFill>
                <a:srgbClr val="3C3C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331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799" y="476250"/>
            <a:ext cx="8760884" cy="1223963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1799" y="1989138"/>
            <a:ext cx="8760884" cy="4608214"/>
          </a:xfrm>
        </p:spPr>
        <p:txBody>
          <a:bodyPr>
            <a:noAutofit/>
          </a:bodyPr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06984" y="1989138"/>
            <a:ext cx="2453216" cy="4608214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239EA17D-8D9E-4EB6-84B1-9E4D449F7DD4}" type="datetime3">
              <a:rPr lang="en-US" smtClean="0">
                <a:solidFill>
                  <a:srgbClr val="3C3C41"/>
                </a:solidFill>
              </a:rPr>
              <a:t>13 May 2022</a:t>
            </a:fld>
            <a:endParaRPr dirty="0">
              <a:solidFill>
                <a:srgbClr val="3C3C4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3C3C41"/>
                </a:solidFill>
              </a:rPr>
              <a:t>Campaigning for nature - Running a social media campaign</a:t>
            </a:r>
            <a:endParaRPr lang="en-GB" dirty="0">
              <a:solidFill>
                <a:srgbClr val="3C3C4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>
                <a:solidFill>
                  <a:srgbClr val="3C3C41"/>
                </a:solidFill>
              </a:rPr>
              <a:pPr/>
              <a:t>‹#›</a:t>
            </a:fld>
            <a:endParaRPr dirty="0">
              <a:solidFill>
                <a:srgbClr val="3C3C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816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1989138"/>
            <a:ext cx="11328400" cy="4536206"/>
          </a:xfrm>
        </p:spPr>
        <p:txBody>
          <a:bodyPr vert="eaVer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83E550A6-C34D-488C-8EA7-47D2180A892F}" type="datetime3">
              <a:rPr lang="en-US" smtClean="0">
                <a:solidFill>
                  <a:srgbClr val="3C3C41"/>
                </a:solidFill>
              </a:rPr>
              <a:t>13 May 2022</a:t>
            </a:fld>
            <a:endParaRPr dirty="0">
              <a:solidFill>
                <a:srgbClr val="3C3C4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3C3C41"/>
                </a:solidFill>
              </a:rPr>
              <a:t>Campaigning for nature - Running a social media campaign</a:t>
            </a:r>
            <a:endParaRPr lang="en-GB" dirty="0">
              <a:solidFill>
                <a:srgbClr val="3C3C4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1EB79DAB-90E4-4F14-9B31-761BB9951B41}" type="slidenum">
              <a:rPr smtClean="0">
                <a:solidFill>
                  <a:srgbClr val="3C3C41"/>
                </a:solidFill>
              </a:rPr>
              <a:pPr/>
              <a:t>‹#›</a:t>
            </a:fld>
            <a:endParaRPr dirty="0">
              <a:solidFill>
                <a:srgbClr val="3C3C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233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984" y="1844824"/>
            <a:ext cx="2453216" cy="4608513"/>
          </a:xfrm>
        </p:spPr>
        <p:txBody>
          <a:bodyPr vert="eaVer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548681"/>
            <a:ext cx="8583084" cy="6003707"/>
          </a:xfrm>
        </p:spPr>
        <p:txBody>
          <a:bodyPr vert="eaVer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DF1D39EB-7674-44A5-9BF1-C70C70B7AABD}" type="datetime3">
              <a:rPr lang="en-US" smtClean="0">
                <a:solidFill>
                  <a:srgbClr val="3C3C41"/>
                </a:solidFill>
              </a:rPr>
              <a:t>13 May 2022</a:t>
            </a:fld>
            <a:endParaRPr dirty="0">
              <a:solidFill>
                <a:srgbClr val="3C3C4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3C3C41"/>
                </a:solidFill>
              </a:rPr>
              <a:t>Campaigning for nature - Running a social media campaign</a:t>
            </a:r>
            <a:endParaRPr lang="en-GB" dirty="0">
              <a:solidFill>
                <a:srgbClr val="3C3C4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1EB79DAB-90E4-4F14-9B31-761BB9951B41}" type="slidenum">
              <a:rPr smtClean="0">
                <a:solidFill>
                  <a:srgbClr val="3C3C41"/>
                </a:solidFill>
              </a:rPr>
              <a:pPr/>
              <a:t>‹#›</a:t>
            </a:fld>
            <a:endParaRPr dirty="0">
              <a:solidFill>
                <a:srgbClr val="3C3C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868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916832"/>
            <a:ext cx="11328400" cy="4536356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48528" y="54067"/>
            <a:ext cx="2844800" cy="365125"/>
          </a:xfrm>
        </p:spPr>
        <p:txBody>
          <a:bodyPr>
            <a:noAutofit/>
          </a:bodyPr>
          <a:lstStyle>
            <a:lvl1pPr algn="r">
              <a:defRPr>
                <a:solidFill>
                  <a:srgbClr val="3C3C41"/>
                </a:solidFill>
              </a:defRPr>
            </a:lvl1pPr>
          </a:lstStyle>
          <a:p>
            <a:fld id="{966A99A1-9008-4511-8FB6-E965C2837795}" type="datetime3">
              <a:rPr lang="en-US" smtClean="0"/>
              <a:t>13 May 2022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09099" y="107107"/>
            <a:ext cx="2451100" cy="312084"/>
          </a:xfrm>
        </p:spPr>
        <p:txBody>
          <a:bodyPr>
            <a:noAutofit/>
          </a:bodyPr>
          <a:lstStyle>
            <a:lvl1pPr>
              <a:defRPr>
                <a:solidFill>
                  <a:srgbClr val="3C3C41"/>
                </a:solidFill>
              </a:defRPr>
            </a:lvl1pPr>
          </a:lstStyle>
          <a:p>
            <a:r>
              <a:rPr lang="en-GB"/>
              <a:t>Campaigning for nature - Running a social media campaign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rgbClr val="3C3C41"/>
                </a:solidFill>
              </a:defRPr>
            </a:lvl1pPr>
          </a:lstStyle>
          <a:p>
            <a:fld id="{1EB79DAB-90E4-4F14-9B31-761BB9951B41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7094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PERGRAPHIC_FINAL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26"/>
            <a:ext cx="12192000" cy="24923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507086"/>
            <a:ext cx="10363200" cy="1362075"/>
          </a:xfrm>
        </p:spPr>
        <p:txBody>
          <a:bodyPr anchor="t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006899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B0D7B1C5-73BA-46DB-93B4-1EA20B4F108D}" type="datetime3">
              <a:rPr lang="en-US" smtClean="0">
                <a:solidFill>
                  <a:srgbClr val="3C3C41"/>
                </a:solidFill>
              </a:rPr>
              <a:t>13 May 2022</a:t>
            </a:fld>
            <a:endParaRPr dirty="0">
              <a:solidFill>
                <a:srgbClr val="3C3C4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3C3C41"/>
                </a:solidFill>
              </a:rPr>
              <a:t>Campaigning for nature - Running a social media campaign</a:t>
            </a:r>
            <a:endParaRPr lang="en-GB" dirty="0">
              <a:solidFill>
                <a:srgbClr val="3C3C4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1EB79DAB-90E4-4F14-9B31-761BB9951B41}" type="slidenum">
              <a:rPr smtClean="0">
                <a:solidFill>
                  <a:srgbClr val="3C3C41"/>
                </a:solidFill>
              </a:rPr>
              <a:pPr/>
              <a:t>‹#›</a:t>
            </a:fld>
            <a:endParaRPr dirty="0">
              <a:solidFill>
                <a:srgbClr val="3C3C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080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916833"/>
            <a:ext cx="5558400" cy="4525963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5495" y="1916833"/>
            <a:ext cx="5384800" cy="4525963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EB6C9C2A-D0A5-45BB-B48A-CD9B74BC8DCA}" type="datetime3">
              <a:rPr lang="en-US" smtClean="0">
                <a:solidFill>
                  <a:srgbClr val="3C3C41"/>
                </a:solidFill>
              </a:rPr>
              <a:t>13 May 2022</a:t>
            </a:fld>
            <a:endParaRPr dirty="0">
              <a:solidFill>
                <a:srgbClr val="3C3C4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3C3C41"/>
                </a:solidFill>
              </a:rPr>
              <a:t>Campaigning for nature - Running a social media campaign</a:t>
            </a:r>
            <a:endParaRPr lang="en-GB" dirty="0">
              <a:solidFill>
                <a:srgbClr val="3C3C4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1EB79DAB-90E4-4F14-9B31-761BB9951B41}" type="slidenum">
              <a:rPr smtClean="0">
                <a:solidFill>
                  <a:srgbClr val="3C3C41"/>
                </a:solidFill>
              </a:rPr>
              <a:pPr/>
              <a:t>‹#›</a:t>
            </a:fld>
            <a:endParaRPr dirty="0">
              <a:solidFill>
                <a:srgbClr val="3C3C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246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2BA7-D16C-44CF-B13A-60E0E863C93B}" type="datetime3">
              <a:rPr lang="en-US" smtClean="0">
                <a:solidFill>
                  <a:srgbClr val="3C3C41"/>
                </a:solidFill>
              </a:rPr>
              <a:t>13 May 2022</a:t>
            </a:fld>
            <a:endParaRPr dirty="0">
              <a:solidFill>
                <a:srgbClr val="3C3C4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3C3C41"/>
                </a:solidFill>
              </a:rPr>
              <a:t>Campaigning for nature - Running a social media campaign</a:t>
            </a:r>
            <a:endParaRPr lang="en-GB" dirty="0">
              <a:solidFill>
                <a:srgbClr val="3C3C4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>
                <a:solidFill>
                  <a:srgbClr val="3C3C41"/>
                </a:solidFill>
              </a:rPr>
              <a:pPr/>
              <a:t>‹#›</a:t>
            </a:fld>
            <a:endParaRPr dirty="0">
              <a:solidFill>
                <a:srgbClr val="3C3C41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916831"/>
            <a:ext cx="11328400" cy="21600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31801" y="4293096"/>
            <a:ext cx="11318495" cy="21600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2565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1" y="476250"/>
            <a:ext cx="8775700" cy="1223963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1989138"/>
            <a:ext cx="5558400" cy="63976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800" y="2708920"/>
            <a:ext cx="5558400" cy="3951288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800" y="1989138"/>
            <a:ext cx="5558400" cy="63976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800" y="2708920"/>
            <a:ext cx="5558400" cy="3951288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9151E7E3-A88B-485C-823D-00C0282FEB5A}" type="datetime3">
              <a:rPr lang="en-US" smtClean="0">
                <a:solidFill>
                  <a:srgbClr val="3C3C41"/>
                </a:solidFill>
              </a:rPr>
              <a:t>13 May 2022</a:t>
            </a:fld>
            <a:endParaRPr dirty="0">
              <a:solidFill>
                <a:srgbClr val="3C3C4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3C3C41"/>
                </a:solidFill>
              </a:rPr>
              <a:t>Campaigning for nature - Running a social media campaign</a:t>
            </a:r>
            <a:endParaRPr lang="en-GB" dirty="0">
              <a:solidFill>
                <a:srgbClr val="3C3C4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1EB79DAB-90E4-4F14-9B31-761BB9951B41}" type="slidenum">
              <a:rPr smtClean="0">
                <a:solidFill>
                  <a:srgbClr val="3C3C41"/>
                </a:solidFill>
              </a:rPr>
              <a:pPr/>
              <a:t>‹#›</a:t>
            </a:fld>
            <a:endParaRPr dirty="0">
              <a:solidFill>
                <a:srgbClr val="3C3C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19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064E7CB8-62B6-414C-9D03-760544A90226}" type="datetime3">
              <a:rPr lang="en-US" smtClean="0">
                <a:solidFill>
                  <a:srgbClr val="3C3C41"/>
                </a:solidFill>
              </a:rPr>
              <a:t>13 May 2022</a:t>
            </a:fld>
            <a:endParaRPr dirty="0">
              <a:solidFill>
                <a:srgbClr val="3C3C4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3C3C41"/>
                </a:solidFill>
              </a:rPr>
              <a:t>Campaigning for nature - Running a social media campaign</a:t>
            </a:r>
            <a:endParaRPr lang="en-GB" dirty="0">
              <a:solidFill>
                <a:srgbClr val="3C3C4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1EB79DAB-90E4-4F14-9B31-761BB9951B41}" type="slidenum">
              <a:rPr smtClean="0">
                <a:solidFill>
                  <a:srgbClr val="3C3C41"/>
                </a:solidFill>
              </a:rPr>
              <a:pPr/>
              <a:t>‹#›</a:t>
            </a:fld>
            <a:endParaRPr dirty="0">
              <a:solidFill>
                <a:srgbClr val="3C3C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564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8E0F4A07-ADFE-45EA-9076-6CE769AC88B1}" type="datetime3">
              <a:rPr lang="en-US" smtClean="0">
                <a:solidFill>
                  <a:srgbClr val="3C3C41"/>
                </a:solidFill>
              </a:rPr>
              <a:t>13 May 2022</a:t>
            </a:fld>
            <a:endParaRPr dirty="0">
              <a:solidFill>
                <a:srgbClr val="3C3C4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3C3C41"/>
                </a:solidFill>
              </a:rPr>
              <a:t>Campaigning for nature - Running a social media campaign</a:t>
            </a:r>
            <a:endParaRPr lang="en-GB" dirty="0">
              <a:solidFill>
                <a:srgbClr val="3C3C4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1EB79DAB-90E4-4F14-9B31-761BB9951B41}" type="slidenum">
              <a:rPr smtClean="0">
                <a:solidFill>
                  <a:srgbClr val="3C3C41"/>
                </a:solidFill>
              </a:rPr>
              <a:pPr/>
              <a:t>‹#›</a:t>
            </a:fld>
            <a:endParaRPr dirty="0">
              <a:solidFill>
                <a:srgbClr val="3C3C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983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1" y="476250"/>
            <a:ext cx="8760884" cy="1223963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799" y="1916833"/>
            <a:ext cx="8760884" cy="4608511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06984" y="1978026"/>
            <a:ext cx="2453216" cy="4542032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400" b="0" i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5F25A399-E245-4805-A480-D070ACF0FC9E}" type="datetime3">
              <a:rPr lang="en-US" smtClean="0">
                <a:solidFill>
                  <a:srgbClr val="3C3C41"/>
                </a:solidFill>
              </a:rPr>
              <a:t>13 May 2022</a:t>
            </a:fld>
            <a:endParaRPr dirty="0">
              <a:solidFill>
                <a:srgbClr val="3C3C4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3C3C41"/>
                </a:solidFill>
              </a:rPr>
              <a:t>Campaigning for nature - Running a social media campaign</a:t>
            </a:r>
            <a:endParaRPr lang="en-GB" dirty="0">
              <a:solidFill>
                <a:srgbClr val="3C3C4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1EB79DAB-90E4-4F14-9B31-761BB9951B41}" type="slidenum">
              <a:rPr smtClean="0">
                <a:solidFill>
                  <a:srgbClr val="3C3C41"/>
                </a:solidFill>
              </a:rPr>
              <a:pPr/>
              <a:t>‹#›</a:t>
            </a:fld>
            <a:endParaRPr dirty="0">
              <a:solidFill>
                <a:srgbClr val="3C3C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199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1" y="476250"/>
            <a:ext cx="8775700" cy="12239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026" name="Picture 2" descr="NRW_logo_CMYK_stac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601" y="581026"/>
            <a:ext cx="2207684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1916833"/>
            <a:ext cx="11150600" cy="420933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48528" y="63592"/>
            <a:ext cx="28448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lang="en-GB" sz="900" b="1" smtClean="0">
                <a:solidFill>
                  <a:schemeClr val="tx2"/>
                </a:solidFill>
              </a:defRPr>
            </a:lvl1pPr>
          </a:lstStyle>
          <a:p>
            <a:fld id="{800EF893-2058-4191-8B09-42915BE587AE}" type="datetime3">
              <a:rPr lang="en-US" smtClean="0">
                <a:solidFill>
                  <a:srgbClr val="3C3C41"/>
                </a:solidFill>
              </a:rPr>
              <a:t>13 May 2022</a:t>
            </a:fld>
            <a:endParaRPr dirty="0">
              <a:solidFill>
                <a:srgbClr val="3C3C4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09099" y="116632"/>
            <a:ext cx="2451100" cy="31208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r>
              <a:rPr lang="en-GB">
                <a:solidFill>
                  <a:srgbClr val="3C3C41"/>
                </a:solidFill>
              </a:rPr>
              <a:t>Campaigning for nature - Running a social media campaign</a:t>
            </a:r>
            <a:endParaRPr lang="en-GB" dirty="0">
              <a:solidFill>
                <a:srgbClr val="3C3C4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7500" y="6413501"/>
            <a:ext cx="28448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lang="en-GB" sz="900" b="1" smtClean="0">
                <a:solidFill>
                  <a:schemeClr val="tx2"/>
                </a:solidFill>
              </a:defRPr>
            </a:lvl1pPr>
          </a:lstStyle>
          <a:p>
            <a:fld id="{1EB79DAB-90E4-4F14-9B31-761BB9951B41}" type="slidenum">
              <a:rPr>
                <a:solidFill>
                  <a:srgbClr val="3C3C41"/>
                </a:solidFill>
              </a:rPr>
              <a:pPr/>
              <a:t>‹#›</a:t>
            </a:fld>
            <a:endParaRPr dirty="0">
              <a:solidFill>
                <a:srgbClr val="3C3C41"/>
              </a:solidFill>
            </a:endParaRP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9309101" y="428625"/>
            <a:ext cx="2451100" cy="3175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prstClr val="black"/>
              </a:solidFill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 flipV="1">
            <a:off x="431801" y="428625"/>
            <a:ext cx="8775700" cy="3175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28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rgbClr val="0091A5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66700" indent="-2667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542925" indent="-276225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809625" indent="-266700" algn="l" defTabSz="914400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maps/@53.1179535,-3.3226254,14z" TargetMode="External"/><Relationship Id="rId7" Type="http://schemas.openxmlformats.org/officeDocument/2006/relationships/image" Target="../media/image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hyperlink" Target="https://www.theaa.com/route-planner/route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.png"/><Relationship Id="rId7" Type="http://schemas.openxmlformats.org/officeDocument/2006/relationships/hyperlink" Target="https://www.traveline.cymru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heaa.com/route-planner/route" TargetMode="External"/><Relationship Id="rId5" Type="http://schemas.openxmlformats.org/officeDocument/2006/relationships/hyperlink" Target="https://www.google.co.uk/maps/@53.1179535,-3.3226254,14z" TargetMode="External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hyperlink" Target="https://www.walescoastpath.gov.uk/plan-your-visit/interactive-coast-path-map/?lang=cy" TargetMode="External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walescoastpath.gov.uk/plan-your-visit/interactive-coast-path-map/?lang=c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38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getoutside.ordnancesurvey.co.uk/guides/beginners-guide-to-grid-references/" TargetMode="External"/><Relationship Id="rId7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hyperlink" Target="https://osmaps.com/" TargetMode="External"/><Relationship Id="rId7" Type="http://schemas.openxmlformats.org/officeDocument/2006/relationships/image" Target="../media/image5.svg"/><Relationship Id="rId2" Type="http://schemas.openxmlformats.org/officeDocument/2006/relationships/hyperlink" Target="https://getoutside.ordnancesurvey.co.uk/guides/beginners-guide-to-grid-referenc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hyperlink" Target="https://gridreferencefinder.com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9.png"/><Relationship Id="rId4" Type="http://schemas.openxmlformats.org/officeDocument/2006/relationships/image" Target="../media/image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.png"/><Relationship Id="rId7" Type="http://schemas.openxmlformats.org/officeDocument/2006/relationships/hyperlink" Target="https://getoutside.ordnancesurvey.co.uk/guides/understanding-map-contour-lines-for-beginners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maptools.com/elevation-finder.htm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osmaps.com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5.svg"/><Relationship Id="rId9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naturalresources.wales/days-out/things-to-do/walking-trail-grades-and-other-information/?lang=c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5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hyperlink" Target="https://www.metoffice.gov.uk/weather/specialist-forecasts/coast-and-sea/beach-forecast-and-tide-times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5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www.walescoastpath.gov.uk/plan-your-visit/interactive-coast-path-map/?lang=cy" TargetMode="External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83573"/>
            <a:ext cx="12192000" cy="2374977"/>
          </a:xfrm>
        </p:spPr>
        <p:txBody>
          <a:bodyPr/>
          <a:lstStyle/>
          <a:p>
            <a:br>
              <a:rPr lang="en-GB" dirty="0"/>
            </a:br>
            <a:br>
              <a:rPr lang="en-GB" dirty="0"/>
            </a:br>
            <a:br>
              <a:rPr lang="en-GB" sz="4000" dirty="0"/>
            </a:br>
            <a:r>
              <a:rPr lang="en-GB" sz="4800" i="0" u="none" strike="noStrike" baseline="0" dirty="0" err="1">
                <a:solidFill>
                  <a:srgbClr val="3C3C41"/>
                </a:solidFill>
                <a:latin typeface="+mn-lt"/>
              </a:rPr>
              <a:t>Cynllunio</a:t>
            </a:r>
            <a:r>
              <a:rPr lang="en-GB" sz="48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4800" i="0" u="none" strike="noStrike" baseline="0" dirty="0" err="1">
                <a:solidFill>
                  <a:srgbClr val="3C3C41"/>
                </a:solidFill>
                <a:latin typeface="+mn-lt"/>
              </a:rPr>
              <a:t>ymweliad</a:t>
            </a:r>
            <a:r>
              <a:rPr lang="en-GB" sz="48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4800" i="0" u="none" strike="noStrike" baseline="0" dirty="0" err="1">
                <a:solidFill>
                  <a:srgbClr val="3C3C41"/>
                </a:solidFill>
                <a:latin typeface="+mn-lt"/>
              </a:rPr>
              <a:t>diwrnod</a:t>
            </a:r>
            <a:r>
              <a:rPr lang="en-GB" sz="4800" i="0" u="none" strike="noStrike" baseline="0" dirty="0">
                <a:solidFill>
                  <a:srgbClr val="3C3C41"/>
                </a:solidFill>
                <a:latin typeface="+mn-lt"/>
              </a:rPr>
              <a:t> â</a:t>
            </a:r>
            <a:br>
              <a:rPr lang="en-GB" sz="4800" i="0" u="none" strike="noStrike" baseline="0" dirty="0">
                <a:solidFill>
                  <a:srgbClr val="3C3C41"/>
                </a:solidFill>
                <a:latin typeface="+mn-lt"/>
              </a:rPr>
            </a:br>
            <a:r>
              <a:rPr lang="en-GB" sz="4800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sz="48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4800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sz="4800" i="0" u="none" strike="noStrike" baseline="0" dirty="0">
                <a:solidFill>
                  <a:srgbClr val="3C3C41"/>
                </a:solidFill>
                <a:latin typeface="+mn-lt"/>
              </a:rPr>
              <a:t> Cymru</a:t>
            </a:r>
            <a:br>
              <a:rPr lang="en-GB" sz="4800" dirty="0">
                <a:solidFill>
                  <a:srgbClr val="227122"/>
                </a:solidFill>
              </a:rPr>
            </a:br>
            <a:br>
              <a:rPr lang="en-GB" sz="4000" dirty="0">
                <a:solidFill>
                  <a:srgbClr val="227122"/>
                </a:solidFill>
              </a:rPr>
            </a:br>
            <a:r>
              <a:rPr lang="en-GB" sz="4000" dirty="0"/>
              <a:t> </a:t>
            </a:r>
            <a:br>
              <a:rPr lang="en-GB" dirty="0"/>
            </a:br>
            <a:br>
              <a:rPr lang="en-GB" dirty="0"/>
            </a:br>
            <a:endParaRPr lang="en-GB" sz="1800" baseline="30000" dirty="0">
              <a:solidFill>
                <a:srgbClr val="0091A5"/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89E3BED-368D-4C5E-B976-483B6827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13" y="40414"/>
            <a:ext cx="7651444" cy="312084"/>
          </a:xfrm>
        </p:spPr>
        <p:txBody>
          <a:bodyPr/>
          <a:lstStyle/>
          <a:p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Cynllunio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ymweliad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diwrnod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â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Cymru</a:t>
            </a:r>
            <a:endParaRPr lang="en-GB" sz="1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538B23-7BCF-4A9D-A432-72932E1D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>
                <a:solidFill>
                  <a:srgbClr val="3C3C41"/>
                </a:solidFill>
              </a:rPr>
              <a:pPr/>
              <a:t>1</a:t>
            </a:fld>
            <a:endParaRPr lang="en-GB" dirty="0">
              <a:solidFill>
                <a:srgbClr val="3C3C41"/>
              </a:solidFill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A2A72FB-BAAD-42DF-8E96-8D994D58E1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41" y="498056"/>
            <a:ext cx="1478228" cy="1264755"/>
          </a:xfrm>
          <a:prstGeom prst="rect">
            <a:avLst/>
          </a:prstGeom>
        </p:spPr>
      </p:pic>
      <p:pic>
        <p:nvPicPr>
          <p:cNvPr id="7" name="Graphic 6" descr="Walk with solid fill">
            <a:extLst>
              <a:ext uri="{FF2B5EF4-FFF2-40B4-BE49-F238E27FC236}">
                <a16:creationId xmlns:a16="http://schemas.microsoft.com/office/drawing/2014/main" id="{9D9D21DA-D988-48D5-8BA4-E2E342990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06272" y="3794971"/>
            <a:ext cx="1379456" cy="137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39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D2BE27-F01B-4DB1-A1A3-170C5EEA8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462" y="1779501"/>
            <a:ext cx="5602307" cy="4477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8A1BF2-7831-42E4-9AAB-55ED0CD35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398728"/>
            <a:ext cx="8775700" cy="1223963"/>
          </a:xfrm>
        </p:spPr>
        <p:txBody>
          <a:bodyPr/>
          <a:lstStyle/>
          <a:p>
            <a:r>
              <a:rPr lang="en-GB" dirty="0"/>
              <a:t>Pa mor bell </a:t>
            </a:r>
            <a:r>
              <a:rPr lang="en-GB" dirty="0" err="1"/>
              <a:t>ydych</a:t>
            </a:r>
            <a:r>
              <a:rPr lang="en-GB" dirty="0"/>
              <a:t> chi o fan </a:t>
            </a:r>
            <a:r>
              <a:rPr lang="en-GB" dirty="0" err="1"/>
              <a:t>cychwyn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taith</a:t>
            </a:r>
            <a:r>
              <a:rPr lang="en-GB" dirty="0"/>
              <a:t> </a:t>
            </a:r>
            <a:r>
              <a:rPr lang="en-GB" dirty="0" err="1"/>
              <a:t>gerdded</a:t>
            </a:r>
            <a:r>
              <a:rPr lang="en-GB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25017-5F1A-4F1D-A601-9916B4951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877145"/>
            <a:ext cx="5808613" cy="4536356"/>
          </a:xfrm>
        </p:spPr>
        <p:txBody>
          <a:bodyPr/>
          <a:lstStyle/>
          <a:p>
            <a:pPr algn="l"/>
            <a:r>
              <a:rPr lang="en-GB" b="0" i="0" u="none" strike="noStrike" baseline="0" dirty="0">
                <a:solidFill>
                  <a:schemeClr val="tx1"/>
                </a:solidFill>
              </a:rPr>
              <a:t>Gan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ddefnyddio’r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offeryn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cyfarwyddiadau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ar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 Maps</a:t>
            </a:r>
            <a:r>
              <a:rPr lang="en-GB" b="0" dirty="0">
                <a:solidFill>
                  <a:schemeClr val="tx1"/>
                </a:solidFill>
              </a:rPr>
              <a:t> neu </a:t>
            </a:r>
            <a:r>
              <a:rPr lang="en-GB" b="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AA Route planner</a:t>
            </a:r>
            <a:r>
              <a:rPr lang="en-GB" b="0" i="0" u="none" strike="noStrike" baseline="0" dirty="0">
                <a:solidFill>
                  <a:srgbClr val="585757"/>
                </a:solidFill>
              </a:rPr>
              <a:t>, 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faint o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filltiroedd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neu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gilometrau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yw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eich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lleoliad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o fan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cychwyn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eich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taith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erdded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?</a:t>
            </a:r>
            <a:endParaRPr lang="en-GB" b="0" dirty="0">
              <a:solidFill>
                <a:schemeClr val="tx1"/>
              </a:solidFill>
            </a:endParaRPr>
          </a:p>
          <a:p>
            <a:endParaRPr lang="en-GB" sz="1200" b="0" dirty="0">
              <a:solidFill>
                <a:schemeClr val="tx1"/>
              </a:solidFill>
            </a:endParaRPr>
          </a:p>
          <a:p>
            <a:r>
              <a:rPr lang="en-GB" b="0" dirty="0" err="1">
                <a:solidFill>
                  <a:schemeClr val="tx1"/>
                </a:solidFill>
              </a:rPr>
              <a:t>Fel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arall</a:t>
            </a:r>
            <a:r>
              <a:rPr lang="en-GB" b="0" dirty="0">
                <a:solidFill>
                  <a:schemeClr val="tx1"/>
                </a:solidFill>
              </a:rPr>
              <a:t>, </a:t>
            </a:r>
            <a:r>
              <a:rPr lang="en-GB" b="0" dirty="0" err="1">
                <a:solidFill>
                  <a:schemeClr val="tx1"/>
                </a:solidFill>
              </a:rPr>
              <a:t>os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yw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eich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lleoliad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yr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arfordir</a:t>
            </a:r>
            <a:r>
              <a:rPr lang="en-GB" b="0" dirty="0">
                <a:solidFill>
                  <a:schemeClr val="tx1"/>
                </a:solidFill>
              </a:rPr>
              <a:t>, </a:t>
            </a:r>
            <a:r>
              <a:rPr lang="en-GB" b="0" dirty="0" err="1">
                <a:solidFill>
                  <a:schemeClr val="tx1"/>
                </a:solidFill>
              </a:rPr>
              <a:t>efallai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hoffech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ddefnyddio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tablau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pellter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Llwybr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Arfordir</a:t>
            </a:r>
            <a:r>
              <a:rPr lang="en-GB" b="0" dirty="0">
                <a:solidFill>
                  <a:schemeClr val="tx1"/>
                </a:solidFill>
              </a:rPr>
              <a:t> Cymru – </a:t>
            </a:r>
            <a:r>
              <a:rPr lang="en-GB" b="0" dirty="0" err="1">
                <a:solidFill>
                  <a:schemeClr val="tx1"/>
                </a:solidFill>
              </a:rPr>
              <a:t>mae’r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tablau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hyn</a:t>
            </a:r>
            <a:r>
              <a:rPr lang="en-GB" b="0" dirty="0">
                <a:solidFill>
                  <a:schemeClr val="tx1"/>
                </a:solidFill>
              </a:rPr>
              <a:t> yn nodi </a:t>
            </a:r>
            <a:r>
              <a:rPr lang="en-GB" b="0" dirty="0" err="1">
                <a:solidFill>
                  <a:schemeClr val="tx1"/>
                </a:solidFill>
              </a:rPr>
              <a:t>pellteroedd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rhwng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dros</a:t>
            </a:r>
            <a:r>
              <a:rPr lang="en-GB" b="0" dirty="0">
                <a:solidFill>
                  <a:schemeClr val="tx1"/>
                </a:solidFill>
              </a:rPr>
              <a:t> 200 o </a:t>
            </a:r>
            <a:r>
              <a:rPr lang="en-GB" b="0" dirty="0" err="1">
                <a:solidFill>
                  <a:schemeClr val="tx1"/>
                </a:solidFill>
              </a:rPr>
              <a:t>leoliadau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hyd</a:t>
            </a:r>
            <a:r>
              <a:rPr lang="en-GB" b="0" dirty="0">
                <a:solidFill>
                  <a:schemeClr val="tx1"/>
                </a:solidFill>
              </a:rPr>
              <a:t> y </a:t>
            </a:r>
            <a:r>
              <a:rPr lang="en-GB" b="0" dirty="0" err="1">
                <a:solidFill>
                  <a:schemeClr val="tx1"/>
                </a:solidFill>
              </a:rPr>
              <a:t>Llwybr</a:t>
            </a:r>
            <a:r>
              <a:rPr lang="en-GB" b="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4B851-C4DA-477F-8BB4-0AEBD9A30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10</a:t>
            </a:fld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2AF9E9-5F36-46E6-9D5A-6A33F5A2AABE}"/>
              </a:ext>
            </a:extLst>
          </p:cNvPr>
          <p:cNvGrpSpPr/>
          <p:nvPr/>
        </p:nvGrpSpPr>
        <p:grpSpPr>
          <a:xfrm>
            <a:off x="139700" y="5924549"/>
            <a:ext cx="11758498" cy="946152"/>
            <a:chOff x="139700" y="5924549"/>
            <a:chExt cx="11758498" cy="946152"/>
          </a:xfrm>
        </p:grpSpPr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3363AE93-CBF6-4FF5-A61D-D3C3CD5F3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pic>
          <p:nvPicPr>
            <p:cNvPr id="14" name="Graphic 13" descr="Walk with solid fill">
              <a:extLst>
                <a:ext uri="{FF2B5EF4-FFF2-40B4-BE49-F238E27FC236}">
                  <a16:creationId xmlns:a16="http://schemas.microsoft.com/office/drawing/2014/main" id="{106345F1-9977-42F8-8EA1-FF68097F5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F33F91D-4B55-4FB8-91A6-173E7FC3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13" y="40414"/>
            <a:ext cx="7651444" cy="312084"/>
          </a:xfrm>
        </p:spPr>
        <p:txBody>
          <a:bodyPr/>
          <a:lstStyle/>
          <a:p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Cynllunio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ymweliad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diwrnod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â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Cymru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39402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Bus with solid fill">
            <a:extLst>
              <a:ext uri="{FF2B5EF4-FFF2-40B4-BE49-F238E27FC236}">
                <a16:creationId xmlns:a16="http://schemas.microsoft.com/office/drawing/2014/main" id="{18C0DC7F-52E0-4531-8F7D-0747D53C88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81288" y="1916113"/>
            <a:ext cx="2239963" cy="2239963"/>
          </a:xfrm>
        </p:spPr>
      </p:pic>
      <p:pic>
        <p:nvPicPr>
          <p:cNvPr id="13" name="Graphic 12" descr="Car with solid fill">
            <a:extLst>
              <a:ext uri="{FF2B5EF4-FFF2-40B4-BE49-F238E27FC236}">
                <a16:creationId xmlns:a16="http://schemas.microsoft.com/office/drawing/2014/main" id="{91E75564-E9D8-45F3-9576-6BE378776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76813" y="1916113"/>
            <a:ext cx="2239963" cy="2239963"/>
          </a:xfrm>
          <a:prstGeom prst="rect">
            <a:avLst/>
          </a:prstGeom>
        </p:spPr>
      </p:pic>
      <p:pic>
        <p:nvPicPr>
          <p:cNvPr id="15" name="Graphic 14" descr="Sailboat with solid fill">
            <a:extLst>
              <a:ext uri="{FF2B5EF4-FFF2-40B4-BE49-F238E27FC236}">
                <a16:creationId xmlns:a16="http://schemas.microsoft.com/office/drawing/2014/main" id="{50924582-0D72-43F6-BF26-06050608EA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16776" y="1655853"/>
            <a:ext cx="2239963" cy="2239963"/>
          </a:xfrm>
          <a:prstGeom prst="rect">
            <a:avLst/>
          </a:prstGeom>
        </p:spPr>
      </p:pic>
      <p:pic>
        <p:nvPicPr>
          <p:cNvPr id="11" name="Graphic 10" descr="Shoe footprints outline">
            <a:extLst>
              <a:ext uri="{FF2B5EF4-FFF2-40B4-BE49-F238E27FC236}">
                <a16:creationId xmlns:a16="http://schemas.microsoft.com/office/drawing/2014/main" id="{BB5D5A14-B8F3-4251-AFF6-A2DA02D144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29051" y="3948748"/>
            <a:ext cx="2239963" cy="2239963"/>
          </a:xfrm>
          <a:prstGeom prst="rect">
            <a:avLst/>
          </a:prstGeom>
        </p:spPr>
      </p:pic>
      <p:pic>
        <p:nvPicPr>
          <p:cNvPr id="17" name="Graphic 16" descr="Train with solid fill">
            <a:extLst>
              <a:ext uri="{FF2B5EF4-FFF2-40B4-BE49-F238E27FC236}">
                <a16:creationId xmlns:a16="http://schemas.microsoft.com/office/drawing/2014/main" id="{47A5D49B-4DBF-4294-BEBB-ED5E3B268B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97868" y="3948747"/>
            <a:ext cx="2239963" cy="22399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37EEAB-A4A3-43DE-8E31-561C5670B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809698"/>
            <a:ext cx="8775700" cy="1223963"/>
          </a:xfrm>
        </p:spPr>
        <p:txBody>
          <a:bodyPr anchor="ctr">
            <a:normAutofit fontScale="90000"/>
          </a:bodyPr>
          <a:lstStyle/>
          <a:p>
            <a:r>
              <a:rPr lang="en-GB" sz="3600" dirty="0"/>
              <a:t>Sut </a:t>
            </a:r>
            <a:r>
              <a:rPr lang="en-GB" sz="3600" dirty="0" err="1"/>
              <a:t>fyddwch</a:t>
            </a:r>
            <a:r>
              <a:rPr lang="en-GB" sz="3600" dirty="0"/>
              <a:t> </a:t>
            </a:r>
            <a:r>
              <a:rPr lang="en-GB" sz="3600" dirty="0" err="1"/>
              <a:t>chi’n</a:t>
            </a:r>
            <a:r>
              <a:rPr lang="en-GB" sz="3600" dirty="0"/>
              <a:t> </a:t>
            </a:r>
            <a:r>
              <a:rPr lang="en-GB" sz="3600" dirty="0" err="1"/>
              <a:t>teithio</a:t>
            </a:r>
            <a:r>
              <a:rPr lang="en-GB" sz="3600" dirty="0"/>
              <a:t> i </a:t>
            </a:r>
            <a:r>
              <a:rPr lang="en-GB" sz="3600" dirty="0" err="1"/>
              <a:t>Lwybr</a:t>
            </a:r>
            <a:r>
              <a:rPr lang="en-GB" sz="3600" dirty="0"/>
              <a:t> </a:t>
            </a:r>
            <a:r>
              <a:rPr lang="en-GB" sz="3600" dirty="0" err="1"/>
              <a:t>Arfordir</a:t>
            </a:r>
            <a:r>
              <a:rPr lang="en-GB" sz="3600" dirty="0"/>
              <a:t> Cymru?</a:t>
            </a:r>
            <a:r>
              <a:rPr lang="en-GB" dirty="0">
                <a:highlight>
                  <a:srgbClr val="FFFF00"/>
                </a:highlight>
              </a:rPr>
              <a:t>
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7F5BB-F063-4FCC-B94F-0A479C7E4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7500" y="641350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EB79DAB-90E4-4F14-9B31-761BB9951B41}" type="slidenum">
              <a:rPr lang="en-GB" smtClean="0"/>
              <a:pPr>
                <a:spcAft>
                  <a:spcPts val="600"/>
                </a:spcAft>
              </a:pPr>
              <a:t>11</a:t>
            </a:fld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E7B4AF-E2A8-46FB-A7A0-9DFA2F217C6A}"/>
              </a:ext>
            </a:extLst>
          </p:cNvPr>
          <p:cNvGrpSpPr/>
          <p:nvPr/>
        </p:nvGrpSpPr>
        <p:grpSpPr>
          <a:xfrm>
            <a:off x="139700" y="5924549"/>
            <a:ext cx="11758498" cy="946152"/>
            <a:chOff x="139700" y="5924549"/>
            <a:chExt cx="11758498" cy="946152"/>
          </a:xfrm>
        </p:grpSpPr>
        <p:pic>
          <p:nvPicPr>
            <p:cNvPr id="21" name="Picture 20" descr="Logo, company name&#10;&#10;Description automatically generated">
              <a:extLst>
                <a:ext uri="{FF2B5EF4-FFF2-40B4-BE49-F238E27FC236}">
                  <a16:creationId xmlns:a16="http://schemas.microsoft.com/office/drawing/2014/main" id="{A054112A-84D1-4803-9E66-4ADBDC404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pic>
          <p:nvPicPr>
            <p:cNvPr id="22" name="Graphic 21" descr="Walk with solid fill">
              <a:extLst>
                <a:ext uri="{FF2B5EF4-FFF2-40B4-BE49-F238E27FC236}">
                  <a16:creationId xmlns:a16="http://schemas.microsoft.com/office/drawing/2014/main" id="{3B5CD9C1-9B17-42FD-995B-02CDB8958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  <p:sp>
        <p:nvSpPr>
          <p:cNvPr id="14" name="Footer Placeholder 11">
            <a:extLst>
              <a:ext uri="{FF2B5EF4-FFF2-40B4-BE49-F238E27FC236}">
                <a16:creationId xmlns:a16="http://schemas.microsoft.com/office/drawing/2014/main" id="{AFA02967-AF05-40F1-8C5A-0E00CE274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13" y="40414"/>
            <a:ext cx="7651444" cy="312084"/>
          </a:xfrm>
        </p:spPr>
        <p:txBody>
          <a:bodyPr/>
          <a:lstStyle/>
          <a:p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Cynllunio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ymweliad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diwrnod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â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Cymru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733801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1BF2-7831-42E4-9AAB-55ED0CD35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730604"/>
            <a:ext cx="8775700" cy="1223963"/>
          </a:xfrm>
        </p:spPr>
        <p:txBody>
          <a:bodyPr/>
          <a:lstStyle/>
          <a:p>
            <a:r>
              <a:rPr lang="en-GB" dirty="0"/>
              <a:t>Pa mor </a:t>
            </a:r>
            <a:r>
              <a:rPr lang="en-GB" dirty="0" err="1"/>
              <a:t>hir</a:t>
            </a:r>
            <a:r>
              <a:rPr lang="en-GB" dirty="0"/>
              <a:t> </a:t>
            </a:r>
            <a:r>
              <a:rPr lang="en-GB" dirty="0" err="1"/>
              <a:t>fydd</a:t>
            </a:r>
            <a:r>
              <a:rPr lang="en-GB" dirty="0"/>
              <a:t> </a:t>
            </a:r>
            <a:r>
              <a:rPr lang="en-GB" dirty="0" err="1"/>
              <a:t>hi'n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gymryd</a:t>
            </a:r>
            <a:r>
              <a:rPr lang="en-GB" dirty="0"/>
              <a:t> i chi </a:t>
            </a:r>
            <a:r>
              <a:rPr lang="en-GB" dirty="0" err="1"/>
              <a:t>deithio</a:t>
            </a:r>
            <a:r>
              <a:rPr lang="en-GB" dirty="0"/>
              <a:t> i </a:t>
            </a:r>
            <a:r>
              <a:rPr lang="en-GB" dirty="0" err="1"/>
              <a:t>Lwybr</a:t>
            </a:r>
            <a:r>
              <a:rPr lang="en-GB" dirty="0"/>
              <a:t> </a:t>
            </a:r>
            <a:r>
              <a:rPr lang="en-GB" dirty="0" err="1"/>
              <a:t>Arfordir</a:t>
            </a:r>
            <a:r>
              <a:rPr lang="en-GB" dirty="0"/>
              <a:t> Cymru?
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4B851-C4DA-477F-8BB4-0AEBD9A30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12</a:t>
            </a:fld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2537F01-5B3D-47E4-97CB-5A3117CEE692}"/>
              </a:ext>
            </a:extLst>
          </p:cNvPr>
          <p:cNvGrpSpPr/>
          <p:nvPr/>
        </p:nvGrpSpPr>
        <p:grpSpPr>
          <a:xfrm>
            <a:off x="139700" y="5924549"/>
            <a:ext cx="11758498" cy="946152"/>
            <a:chOff x="139700" y="5924549"/>
            <a:chExt cx="11758498" cy="946152"/>
          </a:xfrm>
        </p:grpSpPr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9379B5BD-DF9A-4C57-B234-413D75D0D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pic>
          <p:nvPicPr>
            <p:cNvPr id="14" name="Graphic 13" descr="Walk with solid fill">
              <a:extLst>
                <a:ext uri="{FF2B5EF4-FFF2-40B4-BE49-F238E27FC236}">
                  <a16:creationId xmlns:a16="http://schemas.microsoft.com/office/drawing/2014/main" id="{70FB3BDE-7C2F-4F7E-A598-6C5147852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5D044FB-29D9-4171-B62E-2B973343F432}"/>
              </a:ext>
            </a:extLst>
          </p:cNvPr>
          <p:cNvSpPr txBox="1"/>
          <p:nvPr/>
        </p:nvSpPr>
        <p:spPr>
          <a:xfrm>
            <a:off x="431800" y="1823076"/>
            <a:ext cx="6094428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Pa mor </a:t>
            </a:r>
            <a:r>
              <a:rPr lang="en-GB" sz="2400" dirty="0" err="1"/>
              <a:t>hir</a:t>
            </a:r>
            <a:r>
              <a:rPr lang="en-GB" sz="2400" dirty="0"/>
              <a:t> y </a:t>
            </a:r>
            <a:r>
              <a:rPr lang="en-GB" sz="2400" dirty="0" err="1"/>
              <a:t>bydd</a:t>
            </a:r>
            <a:r>
              <a:rPr lang="en-GB" sz="2400" dirty="0"/>
              <a:t> yn </a:t>
            </a:r>
            <a:r>
              <a:rPr lang="en-GB" sz="2400" dirty="0" err="1"/>
              <a:t>ei</a:t>
            </a:r>
            <a:r>
              <a:rPr lang="en-GB" sz="2400" dirty="0"/>
              <a:t> </a:t>
            </a:r>
            <a:r>
              <a:rPr lang="en-GB" sz="2400" dirty="0" err="1"/>
              <a:t>gymryd</a:t>
            </a:r>
            <a:r>
              <a:rPr lang="en-GB" sz="2400" dirty="0"/>
              <a:t> i chi </a:t>
            </a:r>
            <a:r>
              <a:rPr lang="en-GB" sz="2400" dirty="0" err="1"/>
              <a:t>deithio</a:t>
            </a:r>
            <a:r>
              <a:rPr lang="en-GB" sz="2400" dirty="0"/>
              <a:t> </a:t>
            </a:r>
            <a:r>
              <a:rPr lang="en-GB" sz="2400" dirty="0" err="1"/>
              <a:t>o'ch</a:t>
            </a:r>
            <a:r>
              <a:rPr lang="en-GB" sz="2400" dirty="0"/>
              <a:t> </a:t>
            </a:r>
            <a:r>
              <a:rPr lang="en-GB" sz="2400" dirty="0" err="1"/>
              <a:t>lleoliad</a:t>
            </a:r>
            <a:r>
              <a:rPr lang="en-GB" sz="2400" dirty="0"/>
              <a:t> i fan </a:t>
            </a:r>
            <a:r>
              <a:rPr lang="en-GB" sz="2400" dirty="0" err="1"/>
              <a:t>cychwyn</a:t>
            </a:r>
            <a:r>
              <a:rPr lang="en-GB" sz="2400" dirty="0"/>
              <a:t> </a:t>
            </a:r>
            <a:r>
              <a:rPr lang="en-GB" sz="2400" dirty="0" err="1"/>
              <a:t>eich</a:t>
            </a:r>
            <a:r>
              <a:rPr lang="en-GB" sz="2400" dirty="0"/>
              <a:t> </a:t>
            </a:r>
            <a:r>
              <a:rPr lang="en-GB" sz="2400" dirty="0" err="1"/>
              <a:t>taith</a:t>
            </a:r>
            <a:r>
              <a:rPr lang="en-GB" sz="2400" dirty="0"/>
              <a:t> </a:t>
            </a:r>
            <a:r>
              <a:rPr lang="en-GB" sz="2400" dirty="0" err="1"/>
              <a:t>gerdded</a:t>
            </a:r>
            <a:r>
              <a:rPr lang="en-GB" sz="2400" dirty="0"/>
              <a:t>?  </a:t>
            </a:r>
            <a:r>
              <a:rPr lang="en-GB" sz="2400" dirty="0" err="1"/>
              <a:t>Bydd</a:t>
            </a:r>
            <a:r>
              <a:rPr lang="en-GB" sz="2400" dirty="0"/>
              <a:t> </a:t>
            </a:r>
            <a:r>
              <a:rPr lang="en-GB" sz="2400" b="0" dirty="0">
                <a:solidFill>
                  <a:srgbClr val="0091A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 Maps</a:t>
            </a:r>
            <a:r>
              <a:rPr lang="en-GB" sz="2400" b="0" dirty="0">
                <a:solidFill>
                  <a:srgbClr val="0091A5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neu’r</a:t>
            </a:r>
            <a:r>
              <a:rPr lang="en-GB" sz="2400" b="0" dirty="0">
                <a:solidFill>
                  <a:schemeClr val="tx1"/>
                </a:solidFill>
              </a:rPr>
              <a:t>  </a:t>
            </a:r>
            <a:r>
              <a:rPr lang="en-GB" sz="2400" b="0" dirty="0">
                <a:solidFill>
                  <a:srgbClr val="0091A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AA Route planner</a:t>
            </a:r>
            <a:r>
              <a:rPr lang="en-GB" sz="2400" b="0" dirty="0"/>
              <a:t> </a:t>
            </a:r>
            <a:r>
              <a:rPr lang="en-GB" sz="2400" dirty="0"/>
              <a:t>yn </a:t>
            </a:r>
            <a:r>
              <a:rPr lang="en-GB" sz="2400" dirty="0" err="1"/>
              <a:t>gallu</a:t>
            </a:r>
            <a:r>
              <a:rPr lang="en-GB" sz="2400" dirty="0"/>
              <a:t> </a:t>
            </a:r>
            <a:r>
              <a:rPr lang="en-GB" sz="2400" dirty="0" err="1"/>
              <a:t>helpu</a:t>
            </a:r>
            <a:r>
              <a:rPr lang="en-GB" sz="2400" dirty="0"/>
              <a:t> </a:t>
            </a:r>
            <a:r>
              <a:rPr lang="en-GB" sz="2400" dirty="0" err="1"/>
              <a:t>gyda’r</a:t>
            </a:r>
            <a:r>
              <a:rPr lang="en-GB" sz="2400" dirty="0"/>
              <a:t> </a:t>
            </a:r>
            <a:r>
              <a:rPr lang="en-GB" sz="2400" dirty="0" err="1"/>
              <a:t>wybodaeth</a:t>
            </a:r>
            <a:r>
              <a:rPr lang="en-GB" sz="2400" dirty="0"/>
              <a:t> hon. </a:t>
            </a:r>
            <a:r>
              <a:rPr lang="en-GB" sz="2400" dirty="0" err="1"/>
              <a:t>Os</a:t>
            </a:r>
            <a:r>
              <a:rPr lang="en-GB" sz="2400" dirty="0"/>
              <a:t> </a:t>
            </a:r>
            <a:r>
              <a:rPr lang="en-GB" sz="2400" dirty="0" err="1"/>
              <a:t>byddwch</a:t>
            </a:r>
            <a:r>
              <a:rPr lang="en-GB" sz="2400" dirty="0"/>
              <a:t> yn </a:t>
            </a:r>
            <a:r>
              <a:rPr lang="en-GB" sz="2400" dirty="0" err="1"/>
              <a:t>teithio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drafnidiaeth</a:t>
            </a:r>
            <a:r>
              <a:rPr lang="en-GB" sz="2400" dirty="0"/>
              <a:t> </a:t>
            </a:r>
            <a:r>
              <a:rPr lang="en-GB" sz="2400" dirty="0" err="1"/>
              <a:t>gyhoeddus</a:t>
            </a:r>
            <a:r>
              <a:rPr lang="en-GB" sz="2400" dirty="0"/>
              <a:t>, </a:t>
            </a:r>
            <a:r>
              <a:rPr lang="en-GB" sz="2400" dirty="0" err="1"/>
              <a:t>edrychwch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>
                <a:solidFill>
                  <a:srgbClr val="0091A5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Traveline</a:t>
            </a:r>
            <a:r>
              <a:rPr lang="en-GB" sz="2400" dirty="0">
                <a:solidFill>
                  <a:srgbClr val="0091A5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Cymru</a:t>
            </a:r>
            <a:r>
              <a:rPr lang="en-GB" sz="2400" dirty="0">
                <a:solidFill>
                  <a:srgbClr val="0091A5"/>
                </a:solidFill>
              </a:rPr>
              <a:t> </a:t>
            </a:r>
            <a:r>
              <a:rPr lang="en-GB" sz="2400" dirty="0"/>
              <a:t>am </a:t>
            </a:r>
            <a:r>
              <a:rPr lang="en-GB" sz="2400" dirty="0" err="1"/>
              <a:t>wybodaeth</a:t>
            </a:r>
            <a:r>
              <a:rPr lang="en-GB" sz="2400" dirty="0"/>
              <a:t> ac </a:t>
            </a:r>
            <a:r>
              <a:rPr lang="en-GB" sz="2400" dirty="0" err="1"/>
              <a:t>amseroedd</a:t>
            </a:r>
            <a:r>
              <a:rPr lang="en-GB" sz="2400" dirty="0"/>
              <a:t> </a:t>
            </a:r>
            <a:r>
              <a:rPr lang="en-GB" sz="2400" dirty="0" err="1"/>
              <a:t>teithio</a:t>
            </a:r>
            <a:r>
              <a:rPr lang="en-GB" sz="24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Os</a:t>
            </a:r>
            <a:r>
              <a:rPr lang="en-GB" sz="2400" dirty="0"/>
              <a:t> </a:t>
            </a:r>
            <a:r>
              <a:rPr lang="en-GB" sz="2400" dirty="0" err="1"/>
              <a:t>byddwch</a:t>
            </a:r>
            <a:r>
              <a:rPr lang="en-GB" sz="2400" dirty="0"/>
              <a:t> yn </a:t>
            </a:r>
            <a:r>
              <a:rPr lang="en-GB" sz="2400" dirty="0" err="1"/>
              <a:t>gadael</a:t>
            </a:r>
            <a:r>
              <a:rPr lang="en-GB" sz="2400" dirty="0"/>
              <a:t> </a:t>
            </a:r>
            <a:r>
              <a:rPr lang="en-GB" sz="2400" dirty="0" err="1"/>
              <a:t>eich</a:t>
            </a:r>
            <a:r>
              <a:rPr lang="en-GB" sz="2400" dirty="0"/>
              <a:t> </a:t>
            </a:r>
            <a:r>
              <a:rPr lang="en-GB" sz="2400" dirty="0" err="1"/>
              <a:t>lleoliad</a:t>
            </a:r>
            <a:r>
              <a:rPr lang="en-GB" sz="2400" dirty="0"/>
              <a:t> am 9.15am, faint </a:t>
            </a:r>
            <a:r>
              <a:rPr lang="en-GB" sz="2400" dirty="0" err="1"/>
              <a:t>o’r</a:t>
            </a:r>
            <a:r>
              <a:rPr lang="en-GB" sz="2400" dirty="0"/>
              <a:t> </a:t>
            </a:r>
            <a:r>
              <a:rPr lang="en-GB" sz="2400" dirty="0" err="1"/>
              <a:t>gloch</a:t>
            </a:r>
            <a:r>
              <a:rPr lang="en-GB" sz="2400" dirty="0"/>
              <a:t> y </a:t>
            </a:r>
            <a:r>
              <a:rPr lang="en-GB" sz="2400" dirty="0" err="1"/>
              <a:t>byddwch</a:t>
            </a:r>
            <a:r>
              <a:rPr lang="en-GB" sz="2400" dirty="0"/>
              <a:t> yn </a:t>
            </a:r>
            <a:r>
              <a:rPr lang="en-GB" sz="2400" dirty="0" err="1"/>
              <a:t>cyrraedd</a:t>
            </a:r>
            <a:r>
              <a:rPr lang="en-GB" sz="2400" dirty="0"/>
              <a:t> </a:t>
            </a:r>
            <a:r>
              <a:rPr lang="en-GB" sz="2400" dirty="0" err="1"/>
              <a:t>eich</a:t>
            </a:r>
            <a:r>
              <a:rPr lang="en-GB" sz="2400" dirty="0"/>
              <a:t> man </a:t>
            </a:r>
            <a:r>
              <a:rPr lang="en-GB" sz="2400" dirty="0" err="1"/>
              <a:t>cychwyn</a:t>
            </a:r>
            <a:r>
              <a:rPr lang="en-GB" sz="2400" dirty="0"/>
              <a:t>?</a:t>
            </a:r>
          </a:p>
        </p:txBody>
      </p:sp>
      <p:pic>
        <p:nvPicPr>
          <p:cNvPr id="21" name="Picture 20" descr="A picture containing grass, outdoor, sky, nature&#10;&#10;Description automatically generated">
            <a:extLst>
              <a:ext uri="{FF2B5EF4-FFF2-40B4-BE49-F238E27FC236}">
                <a16:creationId xmlns:a16="http://schemas.microsoft.com/office/drawing/2014/main" id="{35E9EB91-8AC6-4778-803C-F884DC9F86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328" y="2327223"/>
            <a:ext cx="5155433" cy="316575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0" name="Footer Placeholder 11">
            <a:extLst>
              <a:ext uri="{FF2B5EF4-FFF2-40B4-BE49-F238E27FC236}">
                <a16:creationId xmlns:a16="http://schemas.microsoft.com/office/drawing/2014/main" id="{BBDA5046-343F-4CB0-8C14-2EB622E7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13" y="40414"/>
            <a:ext cx="7651444" cy="312084"/>
          </a:xfrm>
        </p:spPr>
        <p:txBody>
          <a:bodyPr/>
          <a:lstStyle/>
          <a:p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Cynllunio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ymweliad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diwrnod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â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Cymru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8624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52BA2-111A-4FB9-829D-40C015024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76250"/>
            <a:ext cx="8775700" cy="739011"/>
          </a:xfrm>
        </p:spPr>
        <p:txBody>
          <a:bodyPr/>
          <a:lstStyle/>
          <a:p>
            <a:r>
              <a:rPr lang="en-GB" b="1" i="0" u="none" strike="noStrike" baseline="0" dirty="0" err="1">
                <a:latin typeface="+mn-lt"/>
              </a:rPr>
              <a:t>Teithio</a:t>
            </a:r>
            <a:r>
              <a:rPr lang="en-GB" b="1" i="0" u="none" strike="noStrike" baseline="0" dirty="0">
                <a:latin typeface="+mn-lt"/>
              </a:rPr>
              <a:t> </a:t>
            </a:r>
            <a:r>
              <a:rPr lang="en-GB" b="1" i="0" u="none" strike="noStrike" baseline="0" dirty="0" err="1">
                <a:latin typeface="+mn-lt"/>
              </a:rPr>
              <a:t>ar</a:t>
            </a:r>
            <a:r>
              <a:rPr lang="en-GB" b="1" i="0" u="none" strike="noStrike" baseline="0" dirty="0">
                <a:latin typeface="+mn-lt"/>
              </a:rPr>
              <a:t> </a:t>
            </a:r>
            <a:r>
              <a:rPr lang="en-GB" b="1" i="0" u="none" strike="noStrike" baseline="0" dirty="0" err="1">
                <a:latin typeface="+mn-lt"/>
              </a:rPr>
              <a:t>fws</a:t>
            </a:r>
            <a:r>
              <a:rPr lang="en-GB" b="1" i="0" u="none" strike="noStrike" baseline="0" dirty="0">
                <a:latin typeface="+mn-lt"/>
              </a:rPr>
              <a:t>?</a:t>
            </a:r>
            <a:endParaRPr lang="en-GB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5C4D7-91E2-4C84-BD7B-D43F9054E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13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B034D1-D800-423C-A72D-930F55E67D10}"/>
              </a:ext>
            </a:extLst>
          </p:cNvPr>
          <p:cNvGrpSpPr/>
          <p:nvPr/>
        </p:nvGrpSpPr>
        <p:grpSpPr>
          <a:xfrm>
            <a:off x="139700" y="5924549"/>
            <a:ext cx="11758498" cy="946152"/>
            <a:chOff x="139700" y="5924549"/>
            <a:chExt cx="11758498" cy="946152"/>
          </a:xfrm>
        </p:grpSpPr>
        <p:pic>
          <p:nvPicPr>
            <p:cNvPr id="11" name="Picture 10" descr="Logo, company name&#10;&#10;Description automatically generated">
              <a:extLst>
                <a:ext uri="{FF2B5EF4-FFF2-40B4-BE49-F238E27FC236}">
                  <a16:creationId xmlns:a16="http://schemas.microsoft.com/office/drawing/2014/main" id="{AF044180-1E9E-44D4-B56F-AEDA6F4E0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pic>
          <p:nvPicPr>
            <p:cNvPr id="12" name="Graphic 11" descr="Walk with solid fill">
              <a:extLst>
                <a:ext uri="{FF2B5EF4-FFF2-40B4-BE49-F238E27FC236}">
                  <a16:creationId xmlns:a16="http://schemas.microsoft.com/office/drawing/2014/main" id="{CE0C8135-E312-450F-AF5E-541F3A337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11F4540-0D30-426A-99D2-95100D91103A}"/>
              </a:ext>
            </a:extLst>
          </p:cNvPr>
          <p:cNvSpPr txBox="1"/>
          <p:nvPr/>
        </p:nvSpPr>
        <p:spPr>
          <a:xfrm>
            <a:off x="293673" y="1725470"/>
            <a:ext cx="117586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dirty="0" err="1"/>
              <a:t>B</a:t>
            </a:r>
            <a:r>
              <a:rPr lang="en-GB" sz="2400" b="0" i="0" u="none" strike="noStrike" baseline="0" dirty="0" err="1"/>
              <a:t>ydd</a:t>
            </a:r>
            <a:r>
              <a:rPr lang="en-GB" sz="2400" dirty="0" err="1"/>
              <a:t>wch</a:t>
            </a:r>
            <a:r>
              <a:rPr lang="en-GB" sz="2400" dirty="0"/>
              <a:t> </a:t>
            </a:r>
            <a:r>
              <a:rPr lang="en-GB" sz="2400" b="0" i="0" u="none" strike="noStrike" baseline="0" dirty="0" err="1"/>
              <a:t>angen</a:t>
            </a:r>
            <a:r>
              <a:rPr lang="en-GB" sz="2400" b="0" i="0" u="none" strike="noStrike" baseline="0" dirty="0"/>
              <a:t> nodi man addas a </a:t>
            </a:r>
            <a:r>
              <a:rPr lang="en-GB" sz="2400" b="0" i="0" u="none" strike="noStrike" baseline="0" dirty="0" err="1"/>
              <a:t>diogel</a:t>
            </a:r>
            <a:r>
              <a:rPr lang="en-GB" sz="2400" b="0" i="0" u="none" strike="noStrike" baseline="0" dirty="0"/>
              <a:t> i </a:t>
            </a:r>
            <a:r>
              <a:rPr lang="en-GB" sz="2400" b="0" i="0" u="none" strike="noStrike" baseline="0" dirty="0" err="1"/>
              <a:t>ddechrau</a:t>
            </a:r>
            <a:r>
              <a:rPr lang="en-GB" sz="2400" b="0" i="0" u="none" strike="noStrike" baseline="0" dirty="0"/>
              <a:t> a </a:t>
            </a:r>
            <a:r>
              <a:rPr lang="en-GB" sz="2400" b="0" i="0" u="none" strike="noStrike" baseline="0" dirty="0" err="1"/>
              <a:t>gorffen</a:t>
            </a:r>
            <a:r>
              <a:rPr lang="en-GB" sz="2400" b="0" i="0" u="none" strike="noStrike" baseline="0" dirty="0"/>
              <a:t> </a:t>
            </a:r>
            <a:r>
              <a:rPr lang="en-GB" sz="2400" b="0" i="0" u="none" strike="noStrike" baseline="0" dirty="0" err="1"/>
              <a:t>eich</a:t>
            </a:r>
            <a:r>
              <a:rPr lang="en-GB" sz="2400" dirty="0"/>
              <a:t> </a:t>
            </a:r>
            <a:r>
              <a:rPr lang="en-GB" sz="2400" b="0" i="0" u="none" strike="noStrike" baseline="0" dirty="0" err="1"/>
              <a:t>taith</a:t>
            </a:r>
            <a:r>
              <a:rPr lang="en-GB" sz="2400" b="0" i="0" u="none" strike="noStrike" baseline="0" dirty="0"/>
              <a:t> </a:t>
            </a:r>
            <a:r>
              <a:rPr lang="en-GB" sz="2400" b="0" i="0" u="none" strike="noStrike" baseline="0" dirty="0" err="1"/>
              <a:t>gerdded</a:t>
            </a:r>
            <a:r>
              <a:rPr lang="en-GB" sz="2400" b="0" i="0" u="none" strike="noStrike" baseline="0" dirty="0"/>
              <a:t>, er </a:t>
            </a:r>
            <a:r>
              <a:rPr lang="en-GB" sz="2400" b="0" i="0" u="none" strike="noStrike" baseline="0" dirty="0" err="1"/>
              <a:t>enghraifft</a:t>
            </a:r>
            <a:r>
              <a:rPr lang="en-GB" sz="2400" b="0" i="0" u="none" strike="noStrike" baseline="0" dirty="0"/>
              <a:t>, </a:t>
            </a:r>
            <a:r>
              <a:rPr lang="en-GB" sz="2400" b="0" i="0" u="none" strike="noStrike" baseline="0" dirty="0" err="1"/>
              <a:t>rhywle</a:t>
            </a:r>
            <a:r>
              <a:rPr lang="en-GB" sz="2400" b="0" i="0" u="none" strike="noStrike" baseline="0" dirty="0"/>
              <a:t> y gall y </a:t>
            </a:r>
            <a:r>
              <a:rPr lang="en-GB" sz="2400" b="0" i="0" u="none" strike="noStrike" baseline="0" dirty="0" err="1"/>
              <a:t>bws</a:t>
            </a:r>
            <a:r>
              <a:rPr lang="en-GB" sz="2400" b="0" i="0" u="none" strike="noStrike" baseline="0" dirty="0"/>
              <a:t> </a:t>
            </a:r>
            <a:r>
              <a:rPr lang="en-GB" sz="2400" b="0" i="0" u="none" strike="noStrike" baseline="0" dirty="0" err="1"/>
              <a:t>ei</a:t>
            </a:r>
            <a:r>
              <a:rPr lang="en-GB" sz="2400" b="0" i="0" u="none" strike="noStrike" baseline="0" dirty="0"/>
              <a:t> </a:t>
            </a:r>
            <a:r>
              <a:rPr lang="en-GB" sz="2400" b="0" i="0" u="none" strike="noStrike" baseline="0" dirty="0" err="1"/>
              <a:t>gyrraedd</a:t>
            </a:r>
            <a:r>
              <a:rPr lang="en-GB" sz="2400" b="0" i="0" u="none" strike="noStrike" baseline="0" dirty="0"/>
              <a:t> </a:t>
            </a:r>
            <a:r>
              <a:rPr lang="en-GB" sz="2400" b="0" i="0" u="none" strike="noStrike" baseline="0" dirty="0" err="1"/>
              <a:t>gyda</a:t>
            </a:r>
            <a:r>
              <a:rPr lang="en-GB" sz="2400" b="0" i="0" u="none" strike="noStrike" baseline="0" dirty="0"/>
              <a:t> </a:t>
            </a:r>
            <a:r>
              <a:rPr lang="en-GB" sz="2400" b="0" i="0" u="none" strike="noStrike" baseline="0" dirty="0" err="1"/>
              <a:t>chyfleusterau</a:t>
            </a:r>
            <a:r>
              <a:rPr lang="en-GB" sz="2400" b="0" i="0" u="none" strike="noStrike" baseline="0" dirty="0"/>
              <a:t> </a:t>
            </a:r>
            <a:r>
              <a:rPr lang="en-GB" sz="2400" b="0" i="0" u="none" strike="noStrike" baseline="0" dirty="0" err="1"/>
              <a:t>gerllaw</a:t>
            </a:r>
            <a:r>
              <a:rPr lang="en-GB" sz="2400" b="0" i="0" u="none" strike="noStrike" baseline="0" dirty="0"/>
              <a:t> yn </a:t>
            </a:r>
            <a:r>
              <a:rPr lang="en-GB" sz="2400" b="0" i="0" u="none" strike="noStrike" baseline="0" dirty="0" err="1"/>
              <a:t>ddelfrydol</a:t>
            </a:r>
            <a:r>
              <a:rPr lang="en-GB" sz="2400" b="0" i="0" u="none" strike="noStrike" baseline="0" dirty="0"/>
              <a:t>.  Mae map </a:t>
            </a:r>
            <a:r>
              <a:rPr lang="en-GB" sz="2400" b="0" i="0" u="none" strike="noStrike" baseline="0" dirty="0" err="1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rhyngweithiol</a:t>
            </a:r>
            <a:r>
              <a:rPr lang="en-GB" sz="2400" b="0" i="0" u="none" strike="noStrike" baseline="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400" b="0" i="0" u="none" strike="noStrike" baseline="0" dirty="0" err="1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Llwybr</a:t>
            </a:r>
            <a:r>
              <a:rPr lang="en-GB" sz="2400" b="0" i="0" u="none" strike="noStrike" baseline="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400" b="0" i="0" u="none" strike="noStrike" baseline="0" dirty="0" err="1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Arfordir</a:t>
            </a:r>
            <a:r>
              <a:rPr lang="en-GB" sz="2400" b="0" i="0" u="none" strike="noStrike" baseline="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Cymru</a:t>
            </a:r>
            <a:r>
              <a:rPr lang="en-GB" sz="2400" b="0" i="0" u="none" strike="noStrike" baseline="0" dirty="0">
                <a:solidFill>
                  <a:schemeClr val="accent1"/>
                </a:solidFill>
              </a:rPr>
              <a:t> </a:t>
            </a:r>
            <a:r>
              <a:rPr lang="en-GB" sz="2400" b="0" i="0" u="none" strike="noStrike" baseline="0" dirty="0"/>
              <a:t>yn </a:t>
            </a:r>
            <a:r>
              <a:rPr lang="en-GB" sz="2400" b="0" i="0" u="none" strike="noStrike" baseline="0" dirty="0" err="1"/>
              <a:t>dangos</a:t>
            </a:r>
            <a:r>
              <a:rPr lang="en-GB" sz="2400" b="0" i="0" u="none" strike="noStrike" baseline="0" dirty="0"/>
              <a:t> </a:t>
            </a:r>
            <a:r>
              <a:rPr lang="en-GB" sz="2400" b="0" i="0" u="none" strike="noStrike" baseline="0" dirty="0" err="1"/>
              <a:t>meysydd</a:t>
            </a:r>
            <a:r>
              <a:rPr lang="en-GB" sz="2400" b="0" i="0" u="none" strike="noStrike" baseline="0" dirty="0"/>
              <a:t> </a:t>
            </a:r>
            <a:r>
              <a:rPr lang="en-GB" sz="2400" b="0" i="0" u="none" strike="noStrike" baseline="0" dirty="0" err="1"/>
              <a:t>parcio</a:t>
            </a:r>
            <a:r>
              <a:rPr lang="en-GB" sz="2400" b="0" i="0" u="none" strike="noStrike" baseline="0" dirty="0"/>
              <a:t>.</a:t>
            </a:r>
            <a:endParaRPr lang="en-GB" sz="2400" dirty="0">
              <a:cs typeface="Arial" panose="020B0604020202020204" pitchFamily="34" charset="0"/>
            </a:endParaRPr>
          </a:p>
        </p:txBody>
      </p:sp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C0A17984-3C26-4F37-BDC0-AC8A7490D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13" y="40414"/>
            <a:ext cx="7651444" cy="312084"/>
          </a:xfrm>
        </p:spPr>
        <p:txBody>
          <a:bodyPr/>
          <a:lstStyle/>
          <a:p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Cynllunio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ymweliad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diwrnod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â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Cymru</a:t>
            </a:r>
            <a:endParaRPr lang="en-GB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EC2AA9-3EA8-4006-9058-633A88BE7F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0484" y="3140412"/>
            <a:ext cx="6447016" cy="353106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15183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1BF2-7831-42E4-9AAB-55ED0CD35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700959"/>
            <a:ext cx="8775700" cy="1223963"/>
          </a:xfrm>
        </p:spPr>
        <p:txBody>
          <a:bodyPr/>
          <a:lstStyle/>
          <a:p>
            <a:r>
              <a:rPr lang="en-GB" dirty="0"/>
              <a:t>A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taith</a:t>
            </a:r>
            <a:r>
              <a:rPr lang="en-GB" dirty="0"/>
              <a:t> </a:t>
            </a:r>
            <a:r>
              <a:rPr lang="en-GB" dirty="0" err="1"/>
              <a:t>gerdded</a:t>
            </a:r>
            <a:r>
              <a:rPr lang="en-GB" dirty="0"/>
              <a:t> </a:t>
            </a:r>
            <a:r>
              <a:rPr lang="en-GB" dirty="0" err="1"/>
              <a:t>arfaethedig</a:t>
            </a:r>
            <a:r>
              <a:rPr lang="en-GB" dirty="0"/>
              <a:t> yn </a:t>
            </a:r>
            <a:r>
              <a:rPr lang="en-GB" dirty="0" err="1"/>
              <a:t>realistig</a:t>
            </a:r>
            <a:r>
              <a:rPr lang="en-GB" dirty="0"/>
              <a:t> neu </a:t>
            </a:r>
            <a:r>
              <a:rPr lang="en-GB" dirty="0" err="1"/>
              <a:t>ydych</a:t>
            </a:r>
            <a:r>
              <a:rPr lang="en-GB" dirty="0"/>
              <a:t> chi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ailfeddwl</a:t>
            </a:r>
            <a:r>
              <a:rPr lang="en-GB" dirty="0"/>
              <a:t>?
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25017-5F1A-4F1D-A601-9916B4951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631" y="1925778"/>
            <a:ext cx="11572567" cy="4536356"/>
          </a:xfrm>
        </p:spPr>
        <p:txBody>
          <a:bodyPr/>
          <a:lstStyle/>
          <a:p>
            <a:r>
              <a:rPr lang="en-GB" b="0" i="0" u="none" strike="noStrike" baseline="0" dirty="0" err="1">
                <a:solidFill>
                  <a:schemeClr val="tx1"/>
                </a:solidFill>
              </a:rPr>
              <a:t>Ar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ol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cyfrifo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pa mor bell y gall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eich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grŵp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gerdded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yn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ystod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eu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hymweliad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,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gan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d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defnyddio’r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 </a:t>
            </a:r>
            <a:r>
              <a:rPr lang="en-GB" b="0" dirty="0" err="1">
                <a:solidFill>
                  <a:schemeClr val="tx1"/>
                </a:solidFill>
              </a:rPr>
              <a:t>d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aflen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waith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‘Beth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yw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eich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pellter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?’ </a:t>
            </a:r>
            <a:r>
              <a:rPr lang="en-GB" b="0" dirty="0" err="1">
                <a:solidFill>
                  <a:schemeClr val="tx1"/>
                </a:solidFill>
              </a:rPr>
              <a:t>nesaf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defnyddiwch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map </a:t>
            </a:r>
            <a:r>
              <a:rPr lang="en-GB" dirty="0" err="1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rhyngweithiol</a:t>
            </a:r>
            <a:r>
              <a:rPr lang="en-GB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dirty="0" err="1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Llwybr</a:t>
            </a:r>
            <a:r>
              <a:rPr lang="en-GB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dirty="0" err="1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Arfordir</a:t>
            </a:r>
            <a:r>
              <a:rPr lang="en-GB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Cymru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b="0" dirty="0">
                <a:solidFill>
                  <a:schemeClr val="tx1"/>
                </a:solidFill>
              </a:rPr>
              <a:t>i </a:t>
            </a:r>
            <a:r>
              <a:rPr lang="en-GB" b="0" dirty="0" err="1">
                <a:solidFill>
                  <a:schemeClr val="tx1"/>
                </a:solidFill>
              </a:rPr>
              <a:t>ddarganfod</a:t>
            </a:r>
            <a:r>
              <a:rPr lang="en-GB" b="0" dirty="0">
                <a:solidFill>
                  <a:schemeClr val="tx1"/>
                </a:solidFill>
              </a:rPr>
              <a:t> a </a:t>
            </a:r>
            <a:r>
              <a:rPr lang="en-GB" b="0" dirty="0" err="1">
                <a:solidFill>
                  <a:schemeClr val="tx1"/>
                </a:solidFill>
              </a:rPr>
              <a:t>fydd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man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gorffen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rydych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wedi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cynllunio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yn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realistig</a:t>
            </a:r>
            <a:r>
              <a:rPr lang="en-GB" b="0" dirty="0">
                <a:solidFill>
                  <a:schemeClr val="tx1"/>
                </a:solidFill>
              </a:rPr>
              <a:t> . </a:t>
            </a:r>
            <a:r>
              <a:rPr lang="en-GB" b="0" dirty="0" err="1">
                <a:solidFill>
                  <a:schemeClr val="tx1"/>
                </a:solidFill>
              </a:rPr>
              <a:t>Os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nad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ydyw</a:t>
            </a:r>
            <a:r>
              <a:rPr lang="en-GB" b="0" dirty="0">
                <a:solidFill>
                  <a:schemeClr val="tx1"/>
                </a:solidFill>
              </a:rPr>
              <a:t>, </a:t>
            </a:r>
            <a:r>
              <a:rPr lang="en-GB" b="0" dirty="0" err="1">
                <a:solidFill>
                  <a:schemeClr val="tx1"/>
                </a:solidFill>
              </a:rPr>
              <a:t>efallai</a:t>
            </a:r>
            <a:r>
              <a:rPr lang="en-GB" b="0" dirty="0">
                <a:solidFill>
                  <a:schemeClr val="tx1"/>
                </a:solidFill>
              </a:rPr>
              <a:t> y </a:t>
            </a:r>
            <a:r>
              <a:rPr lang="en-GB" b="0" dirty="0" err="1">
                <a:solidFill>
                  <a:schemeClr val="tx1"/>
                </a:solidFill>
              </a:rPr>
              <a:t>bydd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angen</a:t>
            </a:r>
            <a:r>
              <a:rPr lang="en-GB" b="0" dirty="0">
                <a:solidFill>
                  <a:schemeClr val="tx1"/>
                </a:solidFill>
              </a:rPr>
              <a:t> i chi </a:t>
            </a:r>
            <a:r>
              <a:rPr lang="en-GB" b="0" dirty="0" err="1">
                <a:solidFill>
                  <a:schemeClr val="tx1"/>
                </a:solidFill>
              </a:rPr>
              <a:t>ailfeddwl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eich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taith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gerdded</a:t>
            </a:r>
            <a:r>
              <a:rPr lang="en-GB" b="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4B851-C4DA-477F-8BB4-0AEBD9A30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6" name="Picture 5" descr="A group of people standing on a rocky hill&#10;&#10;Description automatically generated with medium confidence">
            <a:extLst>
              <a:ext uri="{FF2B5EF4-FFF2-40B4-BE49-F238E27FC236}">
                <a16:creationId xmlns:a16="http://schemas.microsoft.com/office/drawing/2014/main" id="{D7080931-1686-4001-9934-35B1BDC5E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140" y="3606470"/>
            <a:ext cx="6202073" cy="298959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CD11B53-BCF2-49E6-8EBB-C11F14B58825}"/>
              </a:ext>
            </a:extLst>
          </p:cNvPr>
          <p:cNvGrpSpPr/>
          <p:nvPr/>
        </p:nvGrpSpPr>
        <p:grpSpPr>
          <a:xfrm>
            <a:off x="139700" y="5924549"/>
            <a:ext cx="11758498" cy="946152"/>
            <a:chOff x="139700" y="5924549"/>
            <a:chExt cx="11758498" cy="946152"/>
          </a:xfrm>
        </p:grpSpPr>
        <p:pic>
          <p:nvPicPr>
            <p:cNvPr id="14" name="Picture 13" descr="Logo, company name&#10;&#10;Description automatically generated">
              <a:extLst>
                <a:ext uri="{FF2B5EF4-FFF2-40B4-BE49-F238E27FC236}">
                  <a16:creationId xmlns:a16="http://schemas.microsoft.com/office/drawing/2014/main" id="{452052FC-C1D7-4AA4-B2DB-E9CE9C90C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pic>
          <p:nvPicPr>
            <p:cNvPr id="15" name="Graphic 14" descr="Walk with solid fill">
              <a:extLst>
                <a:ext uri="{FF2B5EF4-FFF2-40B4-BE49-F238E27FC236}">
                  <a16:creationId xmlns:a16="http://schemas.microsoft.com/office/drawing/2014/main" id="{EE35828A-2F7F-453B-9166-6ED1ABF10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  <p:sp>
        <p:nvSpPr>
          <p:cNvPr id="10" name="Footer Placeholder 11">
            <a:extLst>
              <a:ext uri="{FF2B5EF4-FFF2-40B4-BE49-F238E27FC236}">
                <a16:creationId xmlns:a16="http://schemas.microsoft.com/office/drawing/2014/main" id="{9149B685-5455-4CA0-AAEB-F858024D0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13" y="40414"/>
            <a:ext cx="7651444" cy="312084"/>
          </a:xfrm>
        </p:spPr>
        <p:txBody>
          <a:bodyPr/>
          <a:lstStyle/>
          <a:p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Cynllunio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ymweliad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diwrnod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â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Cymru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471721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52BA2-111A-4FB9-829D-40C015024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0" u="none" strike="noStrike" baseline="0" dirty="0" err="1"/>
              <a:t>Deall</a:t>
            </a:r>
            <a:r>
              <a:rPr lang="en-GB" b="1" i="0" u="none" strike="noStrike" baseline="0" dirty="0"/>
              <a:t> y </a:t>
            </a:r>
            <a:r>
              <a:rPr lang="en-GB" b="1" i="0" u="none" strike="noStrike" baseline="0" dirty="0" err="1"/>
              <a:t>dirwedd</a:t>
            </a:r>
            <a:r>
              <a:rPr lang="en-GB" b="1" i="0" u="none" strike="noStrike" baseline="0" dirty="0"/>
              <a:t> </a:t>
            </a:r>
            <a:r>
              <a:rPr lang="en-GB" b="1" i="0" u="none" strike="noStrike" baseline="0" dirty="0" err="1"/>
              <a:t>a’r</a:t>
            </a:r>
            <a:r>
              <a:rPr lang="en-GB" b="1" i="0" u="none" strike="noStrike" baseline="0" dirty="0"/>
              <a:t> </a:t>
            </a:r>
            <a:r>
              <a:rPr lang="en-GB" b="1" i="0" u="none" strike="noStrike" baseline="0" dirty="0" err="1"/>
              <a:t>nodweddion</a:t>
            </a:r>
            <a:r>
              <a:rPr lang="en-GB" b="1" i="0" u="none" strike="noStrike" baseline="0" dirty="0"/>
              <a:t> </a:t>
            </a:r>
            <a:r>
              <a:rPr lang="en-GB" b="1" i="0" u="none" strike="noStrike" baseline="0" dirty="0" err="1"/>
              <a:t>ar</a:t>
            </a:r>
            <a:r>
              <a:rPr lang="en-GB" b="1" i="0" u="none" strike="noStrike" baseline="0" dirty="0"/>
              <a:t> </a:t>
            </a:r>
            <a:r>
              <a:rPr lang="en-GB" b="1" i="0" u="none" strike="noStrike" baseline="0" dirty="0" err="1"/>
              <a:t>hyd</a:t>
            </a:r>
            <a:r>
              <a:rPr lang="en-GB" b="1" i="0" u="none" strike="noStrike" baseline="0" dirty="0"/>
              <a:t> </a:t>
            </a:r>
            <a:r>
              <a:rPr lang="en-GB" b="1" i="0" u="none" strike="noStrike" baseline="0" dirty="0" err="1"/>
              <a:t>Llwybr</a:t>
            </a:r>
            <a:r>
              <a:rPr lang="en-GB" b="1" i="0" u="none" strike="noStrike" baseline="0" dirty="0"/>
              <a:t> </a:t>
            </a:r>
            <a:r>
              <a:rPr lang="en-GB" b="1" i="0" u="none" strike="noStrike" baseline="0" dirty="0" err="1"/>
              <a:t>Arfordir</a:t>
            </a:r>
            <a:r>
              <a:rPr lang="en-GB" b="1" i="0" u="none" strike="noStrike" baseline="0" dirty="0"/>
              <a:t> Cymru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DD326-C6F4-4086-980E-9BD3D12E7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823965"/>
            <a:ext cx="11328400" cy="4536356"/>
          </a:xfrm>
        </p:spPr>
        <p:txBody>
          <a:bodyPr/>
          <a:lstStyle/>
          <a:p>
            <a:r>
              <a:rPr lang="en-GB" b="0" dirty="0" err="1">
                <a:solidFill>
                  <a:schemeClr val="tx1"/>
                </a:solidFill>
              </a:rPr>
              <a:t>Astudiwch</a:t>
            </a:r>
            <a:r>
              <a:rPr lang="en-GB" b="0" dirty="0">
                <a:solidFill>
                  <a:schemeClr val="tx1"/>
                </a:solidFill>
              </a:rPr>
              <a:t> y </a:t>
            </a:r>
            <a:r>
              <a:rPr lang="en-GB" b="0" dirty="0" err="1">
                <a:solidFill>
                  <a:schemeClr val="tx1"/>
                </a:solidFill>
              </a:rPr>
              <a:t>rhan</a:t>
            </a:r>
            <a:r>
              <a:rPr lang="en-GB" b="0" dirty="0">
                <a:solidFill>
                  <a:schemeClr val="tx1"/>
                </a:solidFill>
              </a:rPr>
              <a:t> o </a:t>
            </a:r>
            <a:r>
              <a:rPr lang="en-GB" b="0" dirty="0" err="1">
                <a:solidFill>
                  <a:schemeClr val="tx1"/>
                </a:solidFill>
              </a:rPr>
              <a:t>Lwybr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Arfordir</a:t>
            </a:r>
            <a:r>
              <a:rPr lang="en-GB" b="0" dirty="0">
                <a:solidFill>
                  <a:schemeClr val="tx1"/>
                </a:solidFill>
              </a:rPr>
              <a:t> Cymru a </a:t>
            </a:r>
            <a:r>
              <a:rPr lang="en-GB" b="0" dirty="0" err="1">
                <a:solidFill>
                  <a:schemeClr val="tx1"/>
                </a:solidFill>
              </a:rPr>
              <a:t>ddewiswyd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gennych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yn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ofalus</a:t>
            </a:r>
            <a:r>
              <a:rPr lang="en-GB" b="0" dirty="0">
                <a:solidFill>
                  <a:schemeClr val="tx1"/>
                </a:solidFill>
              </a:rPr>
              <a:t>.  </a:t>
            </a:r>
            <a:r>
              <a:rPr lang="en-GB" b="0" dirty="0" err="1">
                <a:solidFill>
                  <a:schemeClr val="tx1"/>
                </a:solidFill>
              </a:rPr>
              <a:t>Oes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yna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unrhyw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beth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</a:t>
            </a:r>
            <a:r>
              <a:rPr lang="en-GB" b="0" dirty="0">
                <a:solidFill>
                  <a:schemeClr val="tx1"/>
                </a:solidFill>
              </a:rPr>
              <a:t> y map </a:t>
            </a:r>
            <a:r>
              <a:rPr lang="en-GB" b="0" dirty="0" err="1">
                <a:solidFill>
                  <a:schemeClr val="tx1"/>
                </a:solidFill>
              </a:rPr>
              <a:t>sy’n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dweud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mwy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wrthych</a:t>
            </a:r>
            <a:r>
              <a:rPr lang="en-GB" b="0" dirty="0">
                <a:solidFill>
                  <a:schemeClr val="tx1"/>
                </a:solidFill>
              </a:rPr>
              <a:t> am y </a:t>
            </a:r>
            <a:r>
              <a:rPr lang="en-GB" b="0" dirty="0" err="1">
                <a:solidFill>
                  <a:schemeClr val="tx1"/>
                </a:solidFill>
              </a:rPr>
              <a:t>dirwedd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neu’r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nodweddion</a:t>
            </a:r>
            <a:endParaRPr lang="en-GB" b="0" dirty="0">
              <a:solidFill>
                <a:schemeClr val="tx1"/>
              </a:solidFill>
            </a:endParaRPr>
          </a:p>
          <a:p>
            <a:r>
              <a:rPr lang="en-GB" b="0" dirty="0" err="1">
                <a:solidFill>
                  <a:schemeClr val="tx1"/>
                </a:solidFill>
              </a:rPr>
              <a:t>sy’n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bodoli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hyd</a:t>
            </a:r>
            <a:r>
              <a:rPr lang="en-GB" b="0" dirty="0">
                <a:solidFill>
                  <a:schemeClr val="tx1"/>
                </a:solidFill>
              </a:rPr>
              <a:t> y </a:t>
            </a:r>
            <a:r>
              <a:rPr lang="en-GB" b="0" dirty="0" err="1">
                <a:solidFill>
                  <a:schemeClr val="tx1"/>
                </a:solidFill>
              </a:rPr>
              <a:t>rhan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yr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ydych</a:t>
            </a:r>
            <a:r>
              <a:rPr lang="en-GB" b="0" dirty="0">
                <a:solidFill>
                  <a:schemeClr val="tx1"/>
                </a:solidFill>
              </a:rPr>
              <a:t> yn </a:t>
            </a:r>
            <a:r>
              <a:rPr lang="en-GB" b="0" dirty="0" err="1">
                <a:solidFill>
                  <a:schemeClr val="tx1"/>
                </a:solidFill>
              </a:rPr>
              <a:t>bwriadu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ei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cherdded</a:t>
            </a:r>
            <a:r>
              <a:rPr lang="en-GB" b="0" dirty="0">
                <a:solidFill>
                  <a:schemeClr val="tx1"/>
                </a:solidFill>
              </a:rPr>
              <a:t>?</a:t>
            </a:r>
            <a:endParaRPr lang="en-GB" b="0" i="0" u="none" strike="noStrike" baseline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AD5AE-3E81-4F0C-A16C-8F193AC3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15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519DB5-8F47-40E8-A5DF-712E9B1EEC94}"/>
              </a:ext>
            </a:extLst>
          </p:cNvPr>
          <p:cNvGrpSpPr/>
          <p:nvPr/>
        </p:nvGrpSpPr>
        <p:grpSpPr>
          <a:xfrm>
            <a:off x="139700" y="5924549"/>
            <a:ext cx="11758498" cy="946152"/>
            <a:chOff x="139700" y="5924549"/>
            <a:chExt cx="11758498" cy="946152"/>
          </a:xfrm>
        </p:grpSpPr>
        <p:pic>
          <p:nvPicPr>
            <p:cNvPr id="11" name="Picture 10" descr="Logo, company name&#10;&#10;Description automatically generated">
              <a:extLst>
                <a:ext uri="{FF2B5EF4-FFF2-40B4-BE49-F238E27FC236}">
                  <a16:creationId xmlns:a16="http://schemas.microsoft.com/office/drawing/2014/main" id="{5B77DC15-D605-48AF-9EB7-6E72F0DA3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pic>
          <p:nvPicPr>
            <p:cNvPr id="12" name="Graphic 11" descr="Walk with solid fill">
              <a:extLst>
                <a:ext uri="{FF2B5EF4-FFF2-40B4-BE49-F238E27FC236}">
                  <a16:creationId xmlns:a16="http://schemas.microsoft.com/office/drawing/2014/main" id="{C968CD4D-8E29-4030-9599-FAB0357E1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F69DFE68-3AFE-4EB3-96AE-A8D785D4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13" y="40414"/>
            <a:ext cx="7651444" cy="312084"/>
          </a:xfrm>
        </p:spPr>
        <p:txBody>
          <a:bodyPr/>
          <a:lstStyle/>
          <a:p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Cynllunio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ymweliad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diwrnod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â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Cymru</a:t>
            </a:r>
            <a:endParaRPr lang="en-GB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99A538-CFB9-41FB-B489-91396F8D2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7983" y="3171680"/>
            <a:ext cx="7141584" cy="360694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51512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52BA2-111A-4FB9-829D-40C015024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76250"/>
            <a:ext cx="8775700" cy="809309"/>
          </a:xfrm>
        </p:spPr>
        <p:txBody>
          <a:bodyPr/>
          <a:lstStyle/>
          <a:p>
            <a:r>
              <a:rPr lang="en-GB" dirty="0" err="1">
                <a:latin typeface="+mn-lt"/>
              </a:rPr>
              <a:t>Symbolau</a:t>
            </a:r>
            <a:r>
              <a:rPr lang="en-GB" dirty="0">
                <a:latin typeface="+mn-lt"/>
              </a:rPr>
              <a:t> 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DD326-C6F4-4086-980E-9BD3D12E7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700" y="1285559"/>
            <a:ext cx="4847079" cy="480176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</a:rPr>
              <a:t>I </a:t>
            </a:r>
            <a:r>
              <a:rPr lang="en-GB" b="0" dirty="0" err="1">
                <a:solidFill>
                  <a:schemeClr val="tx1"/>
                </a:solidFill>
              </a:rPr>
              <a:t>arbed</a:t>
            </a:r>
            <a:r>
              <a:rPr lang="en-GB" b="0" dirty="0">
                <a:solidFill>
                  <a:schemeClr val="tx1"/>
                </a:solidFill>
              </a:rPr>
              <a:t> map </a:t>
            </a:r>
            <a:r>
              <a:rPr lang="en-GB" b="0" dirty="0" err="1">
                <a:solidFill>
                  <a:schemeClr val="tx1"/>
                </a:solidFill>
              </a:rPr>
              <a:t>rhag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mynd</a:t>
            </a:r>
            <a:r>
              <a:rPr lang="en-GB" b="0" dirty="0">
                <a:solidFill>
                  <a:schemeClr val="tx1"/>
                </a:solidFill>
              </a:rPr>
              <a:t> yn </a:t>
            </a:r>
            <a:r>
              <a:rPr lang="en-GB" b="0" dirty="0" err="1">
                <a:solidFill>
                  <a:schemeClr val="tx1"/>
                </a:solidFill>
              </a:rPr>
              <a:t>anniben</a:t>
            </a:r>
            <a:r>
              <a:rPr lang="en-GB" b="0" dirty="0">
                <a:solidFill>
                  <a:schemeClr val="tx1"/>
                </a:solidFill>
              </a:rPr>
              <a:t>, </a:t>
            </a:r>
            <a:r>
              <a:rPr lang="en-GB" b="0" dirty="0" err="1">
                <a:solidFill>
                  <a:schemeClr val="tx1"/>
                </a:solidFill>
              </a:rPr>
              <a:t>defnyddir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symbolau</a:t>
            </a:r>
            <a:r>
              <a:rPr lang="en-GB" b="0" dirty="0">
                <a:solidFill>
                  <a:schemeClr val="tx1"/>
                </a:solidFill>
              </a:rPr>
              <a:t> map. Mae </a:t>
            </a:r>
            <a:r>
              <a:rPr lang="en-GB" b="0" dirty="0" err="1">
                <a:solidFill>
                  <a:schemeClr val="tx1"/>
                </a:solidFill>
              </a:rPr>
              <a:t>eglurhad</a:t>
            </a:r>
            <a:r>
              <a:rPr lang="en-GB" b="0" dirty="0">
                <a:solidFill>
                  <a:schemeClr val="tx1"/>
                </a:solidFill>
              </a:rPr>
              <a:t> neu </a:t>
            </a:r>
            <a:r>
              <a:rPr lang="en-GB" b="0" dirty="0" err="1">
                <a:solidFill>
                  <a:schemeClr val="tx1"/>
                </a:solidFill>
              </a:rPr>
              <a:t>allwedd</a:t>
            </a:r>
            <a:r>
              <a:rPr lang="en-GB" b="0" dirty="0">
                <a:solidFill>
                  <a:schemeClr val="tx1"/>
                </a:solidFill>
              </a:rPr>
              <a:t> yn </a:t>
            </a:r>
            <a:r>
              <a:rPr lang="en-GB" b="0" dirty="0" err="1">
                <a:solidFill>
                  <a:schemeClr val="tx1"/>
                </a:solidFill>
              </a:rPr>
              <a:t>cyd-fynd</a:t>
            </a:r>
            <a:r>
              <a:rPr lang="en-GB" b="0" dirty="0">
                <a:solidFill>
                  <a:schemeClr val="tx1"/>
                </a:solidFill>
              </a:rPr>
              <a:t> â </a:t>
            </a:r>
            <a:r>
              <a:rPr lang="en-GB" b="0" dirty="0" err="1">
                <a:solidFill>
                  <a:schemeClr val="tx1"/>
                </a:solidFill>
              </a:rPr>
              <a:t>phob</a:t>
            </a:r>
            <a:r>
              <a:rPr lang="en-GB" b="0" dirty="0">
                <a:solidFill>
                  <a:schemeClr val="tx1"/>
                </a:solidFill>
              </a:rPr>
              <a:t> map </a:t>
            </a:r>
            <a:r>
              <a:rPr lang="en-GB" b="0" dirty="0" err="1">
                <a:solidFill>
                  <a:schemeClr val="tx1"/>
                </a:solidFill>
              </a:rPr>
              <a:t>sy’n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esbonio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beth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mae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pob</a:t>
            </a:r>
            <a:r>
              <a:rPr lang="en-GB" b="0" dirty="0">
                <a:solidFill>
                  <a:schemeClr val="tx1"/>
                </a:solidFill>
              </a:rPr>
              <a:t> symbol </a:t>
            </a:r>
            <a:r>
              <a:rPr lang="en-GB" b="0" dirty="0" err="1">
                <a:solidFill>
                  <a:schemeClr val="tx1"/>
                </a:solidFill>
              </a:rPr>
              <a:t>ar</a:t>
            </a:r>
            <a:r>
              <a:rPr lang="en-GB" b="0" dirty="0">
                <a:solidFill>
                  <a:schemeClr val="tx1"/>
                </a:solidFill>
              </a:rPr>
              <a:t> y map yn </a:t>
            </a:r>
            <a:r>
              <a:rPr lang="en-GB" b="0" dirty="0" err="1">
                <a:solidFill>
                  <a:schemeClr val="tx1"/>
                </a:solidFill>
              </a:rPr>
              <a:t>ei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gynrychioli</a:t>
            </a:r>
            <a:r>
              <a:rPr lang="en-GB" b="0" dirty="0">
                <a:solidFill>
                  <a:schemeClr val="tx1"/>
                </a:solidFill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200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 err="1">
                <a:solidFill>
                  <a:schemeClr val="tx1"/>
                </a:solidFill>
              </a:rPr>
              <a:t>Gwnewch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waith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ymchil</a:t>
            </a:r>
            <a:r>
              <a:rPr lang="en-GB" b="0" dirty="0">
                <a:solidFill>
                  <a:schemeClr val="tx1"/>
                </a:solidFill>
              </a:rPr>
              <a:t> i </a:t>
            </a:r>
            <a:r>
              <a:rPr lang="en-GB" b="0" dirty="0" err="1">
                <a:solidFill>
                  <a:schemeClr val="tx1"/>
                </a:solidFill>
              </a:rPr>
              <a:t>ddarganfod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beth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mae’r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symbolau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</a:t>
            </a:r>
            <a:r>
              <a:rPr lang="en-GB" b="0" dirty="0">
                <a:solidFill>
                  <a:schemeClr val="tx1"/>
                </a:solidFill>
              </a:rPr>
              <a:t> y map yn </a:t>
            </a:r>
            <a:r>
              <a:rPr lang="en-GB" b="0" dirty="0" err="1">
                <a:solidFill>
                  <a:schemeClr val="tx1"/>
                </a:solidFill>
              </a:rPr>
              <a:t>ei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ddweud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wrthych</a:t>
            </a:r>
            <a:r>
              <a:rPr lang="en-GB" b="0" dirty="0">
                <a:solidFill>
                  <a:schemeClr val="tx1"/>
                </a:solidFill>
              </a:rPr>
              <a:t> am </a:t>
            </a:r>
            <a:r>
              <a:rPr lang="en-GB" b="0" dirty="0" err="1">
                <a:solidFill>
                  <a:schemeClr val="tx1"/>
                </a:solidFill>
              </a:rPr>
              <a:t>eich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rhan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benodol</a:t>
            </a:r>
            <a:r>
              <a:rPr lang="en-GB" b="0" dirty="0">
                <a:solidFill>
                  <a:schemeClr val="tx1"/>
                </a:solidFill>
              </a:rPr>
              <a:t> o </a:t>
            </a:r>
            <a:r>
              <a:rPr lang="en-GB" b="0" dirty="0" err="1">
                <a:solidFill>
                  <a:schemeClr val="tx1"/>
                </a:solidFill>
              </a:rPr>
              <a:t>Lwybr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Arfordir</a:t>
            </a:r>
            <a:r>
              <a:rPr lang="en-GB" b="0" dirty="0">
                <a:solidFill>
                  <a:schemeClr val="tx1"/>
                </a:solidFill>
              </a:rPr>
              <a:t> Cymru? A </a:t>
            </a:r>
            <a:r>
              <a:rPr lang="en-GB" b="0" dirty="0" err="1">
                <a:solidFill>
                  <a:schemeClr val="tx1"/>
                </a:solidFill>
              </a:rPr>
              <a:t>oes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unrhyw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achosion</a:t>
            </a:r>
            <a:r>
              <a:rPr lang="en-GB" b="0" dirty="0">
                <a:solidFill>
                  <a:schemeClr val="tx1"/>
                </a:solidFill>
              </a:rPr>
              <a:t> o </a:t>
            </a:r>
            <a:r>
              <a:rPr lang="en-GB" b="0" dirty="0" err="1">
                <a:solidFill>
                  <a:schemeClr val="tx1"/>
                </a:solidFill>
              </a:rPr>
              <a:t>bryder</a:t>
            </a:r>
            <a:r>
              <a:rPr lang="en-GB" b="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8184C-3732-44A6-97CD-7C2908398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16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FA9ACB-46D1-427F-A199-0295FA2D33F6}"/>
              </a:ext>
            </a:extLst>
          </p:cNvPr>
          <p:cNvGrpSpPr/>
          <p:nvPr/>
        </p:nvGrpSpPr>
        <p:grpSpPr>
          <a:xfrm>
            <a:off x="139700" y="5924549"/>
            <a:ext cx="11758498" cy="946152"/>
            <a:chOff x="139700" y="5924549"/>
            <a:chExt cx="11758498" cy="946152"/>
          </a:xfrm>
        </p:grpSpPr>
        <p:pic>
          <p:nvPicPr>
            <p:cNvPr id="11" name="Picture 10" descr="Logo, company name&#10;&#10;Description automatically generated">
              <a:extLst>
                <a:ext uri="{FF2B5EF4-FFF2-40B4-BE49-F238E27FC236}">
                  <a16:creationId xmlns:a16="http://schemas.microsoft.com/office/drawing/2014/main" id="{EBA896AB-5EED-4EA7-8C93-2560B3FB4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pic>
          <p:nvPicPr>
            <p:cNvPr id="12" name="Graphic 11" descr="Walk with solid fill">
              <a:extLst>
                <a:ext uri="{FF2B5EF4-FFF2-40B4-BE49-F238E27FC236}">
                  <a16:creationId xmlns:a16="http://schemas.microsoft.com/office/drawing/2014/main" id="{67513151-979F-4DCB-AD06-E6911770D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202D2E93-8A74-4D5E-A142-34085E895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13" y="40414"/>
            <a:ext cx="7651444" cy="312084"/>
          </a:xfrm>
        </p:spPr>
        <p:txBody>
          <a:bodyPr/>
          <a:lstStyle/>
          <a:p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Cynllunio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ymweliad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diwrnod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â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Cymru</a:t>
            </a:r>
            <a:endParaRPr lang="en-GB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C2DC70-C262-4836-A3A7-41D830D982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452" y="1916507"/>
            <a:ext cx="6627746" cy="335332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647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6BE61-90DB-487D-B112-9F6FA3CA5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76250"/>
            <a:ext cx="8775700" cy="907689"/>
          </a:xfrm>
        </p:spPr>
        <p:txBody>
          <a:bodyPr/>
          <a:lstStyle/>
          <a:p>
            <a:r>
              <a:rPr lang="en-GB" b="1" i="0" u="none" strike="noStrike" baseline="0" dirty="0" err="1"/>
              <a:t>Graddfeydd</a:t>
            </a:r>
            <a:r>
              <a:rPr lang="en-GB" b="1" i="0" u="none" strike="noStrike" baseline="0" dirty="0"/>
              <a:t> </a:t>
            </a:r>
            <a:r>
              <a:rPr lang="en-GB" b="1" i="0" u="none" strike="noStrike" baseline="0" dirty="0" err="1"/>
              <a:t>mapiau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65A73-67D9-48D6-B3BC-9B3467A6D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E7EF9A-3E57-4B40-871F-B8506EDEE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1" y="1507691"/>
            <a:ext cx="9805708" cy="453635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</a:rPr>
              <a:t>Mae </a:t>
            </a:r>
            <a:r>
              <a:rPr lang="en-GB" b="0" dirty="0" err="1">
                <a:solidFill>
                  <a:schemeClr val="tx1"/>
                </a:solidFill>
              </a:rPr>
              <a:t>graddfa</a:t>
            </a:r>
            <a:r>
              <a:rPr lang="en-GB" b="0" dirty="0">
                <a:solidFill>
                  <a:schemeClr val="tx1"/>
                </a:solidFill>
              </a:rPr>
              <a:t> map yn </a:t>
            </a:r>
            <a:r>
              <a:rPr lang="en-GB" b="0" dirty="0" err="1">
                <a:solidFill>
                  <a:schemeClr val="tx1"/>
                </a:solidFill>
              </a:rPr>
              <a:t>cyfeirio</a:t>
            </a:r>
            <a:r>
              <a:rPr lang="en-GB" b="0" dirty="0">
                <a:solidFill>
                  <a:schemeClr val="tx1"/>
                </a:solidFill>
              </a:rPr>
              <a:t> at y </a:t>
            </a:r>
            <a:r>
              <a:rPr lang="en-GB" b="0" dirty="0" err="1">
                <a:solidFill>
                  <a:schemeClr val="tx1"/>
                </a:solidFill>
              </a:rPr>
              <a:t>berthynas</a:t>
            </a:r>
            <a:r>
              <a:rPr lang="en-GB" b="0" dirty="0">
                <a:solidFill>
                  <a:schemeClr val="tx1"/>
                </a:solidFill>
              </a:rPr>
              <a:t> (</a:t>
            </a:r>
            <a:r>
              <a:rPr lang="en-GB" b="0" dirty="0" err="1">
                <a:solidFill>
                  <a:schemeClr val="tx1"/>
                </a:solidFill>
              </a:rPr>
              <a:t>neu’r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gymhareb</a:t>
            </a:r>
            <a:r>
              <a:rPr lang="en-GB" b="0" dirty="0">
                <a:solidFill>
                  <a:schemeClr val="tx1"/>
                </a:solidFill>
              </a:rPr>
              <a:t>) </a:t>
            </a:r>
            <a:r>
              <a:rPr lang="en-GB" b="0" dirty="0" err="1">
                <a:solidFill>
                  <a:schemeClr val="tx1"/>
                </a:solidFill>
              </a:rPr>
              <a:t>rhwng</a:t>
            </a:r>
            <a:r>
              <a:rPr lang="en-GB" b="0" dirty="0">
                <a:solidFill>
                  <a:schemeClr val="tx1"/>
                </a:solidFill>
              </a:rPr>
              <a:t> y </a:t>
            </a:r>
            <a:r>
              <a:rPr lang="en-GB" b="0" dirty="0" err="1">
                <a:solidFill>
                  <a:schemeClr val="tx1"/>
                </a:solidFill>
              </a:rPr>
              <a:t>pellter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</a:t>
            </a:r>
            <a:r>
              <a:rPr lang="en-GB" b="0" dirty="0">
                <a:solidFill>
                  <a:schemeClr val="tx1"/>
                </a:solidFill>
              </a:rPr>
              <a:t> fap </a:t>
            </a:r>
            <a:r>
              <a:rPr lang="en-GB" b="0" dirty="0" err="1">
                <a:solidFill>
                  <a:schemeClr val="tx1"/>
                </a:solidFill>
              </a:rPr>
              <a:t>a’r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pellter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cyfatebol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</a:t>
            </a:r>
            <a:r>
              <a:rPr lang="en-GB" b="0" dirty="0">
                <a:solidFill>
                  <a:schemeClr val="tx1"/>
                </a:solidFill>
              </a:rPr>
              <a:t> y </a:t>
            </a:r>
            <a:r>
              <a:rPr lang="en-GB" b="0" dirty="0" err="1">
                <a:solidFill>
                  <a:schemeClr val="tx1"/>
                </a:solidFill>
              </a:rPr>
              <a:t>tir</a:t>
            </a:r>
            <a:r>
              <a:rPr lang="en-GB" b="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</a:rPr>
              <a:t>Mae </a:t>
            </a:r>
            <a:r>
              <a:rPr lang="en-GB" b="0" dirty="0" err="1">
                <a:solidFill>
                  <a:schemeClr val="tx1"/>
                </a:solidFill>
              </a:rPr>
              <a:t>mapiau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gael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mewn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graddfeydd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amrywiol</a:t>
            </a:r>
            <a:r>
              <a:rPr lang="en-GB" b="0" dirty="0">
                <a:solidFill>
                  <a:schemeClr val="tx1"/>
                </a:solidFill>
              </a:rPr>
              <a:t>, a </a:t>
            </a:r>
            <a:r>
              <a:rPr lang="en-GB" b="0" dirty="0" err="1">
                <a:solidFill>
                  <a:schemeClr val="tx1"/>
                </a:solidFill>
              </a:rPr>
              <a:t>bydd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manylion</a:t>
            </a:r>
            <a:r>
              <a:rPr lang="en-GB" b="0" dirty="0">
                <a:solidFill>
                  <a:schemeClr val="tx1"/>
                </a:solidFill>
              </a:rPr>
              <a:t> y map yn </a:t>
            </a:r>
            <a:r>
              <a:rPr lang="en-GB" b="0" dirty="0" err="1">
                <a:solidFill>
                  <a:schemeClr val="tx1"/>
                </a:solidFill>
              </a:rPr>
              <a:t>newid</a:t>
            </a:r>
            <a:r>
              <a:rPr lang="en-GB" b="0" dirty="0">
                <a:solidFill>
                  <a:schemeClr val="tx1"/>
                </a:solidFill>
              </a:rPr>
              <a:t> yn </a:t>
            </a:r>
            <a:r>
              <a:rPr lang="en-GB" b="0" dirty="0" err="1">
                <a:solidFill>
                  <a:schemeClr val="tx1"/>
                </a:solidFill>
              </a:rPr>
              <a:t>ol</a:t>
            </a:r>
            <a:r>
              <a:rPr lang="en-GB" b="0" dirty="0">
                <a:solidFill>
                  <a:schemeClr val="tx1"/>
                </a:solidFill>
              </a:rPr>
              <a:t> y </a:t>
            </a:r>
            <a:r>
              <a:rPr lang="en-GB" b="0" dirty="0" err="1">
                <a:solidFill>
                  <a:schemeClr val="tx1"/>
                </a:solidFill>
              </a:rPr>
              <a:t>raddfa</a:t>
            </a:r>
            <a:r>
              <a:rPr lang="en-GB" b="0" dirty="0">
                <a:solidFill>
                  <a:schemeClr val="tx1"/>
                </a:solidFill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</a:rPr>
              <a:t>Mae </a:t>
            </a:r>
            <a:r>
              <a:rPr lang="en-GB" b="0" dirty="0" err="1">
                <a:solidFill>
                  <a:schemeClr val="tx1"/>
                </a:solidFill>
              </a:rPr>
              <a:t>graddfeydd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mapiau</a:t>
            </a:r>
            <a:r>
              <a:rPr lang="en-GB" b="0" dirty="0">
                <a:solidFill>
                  <a:schemeClr val="tx1"/>
                </a:solidFill>
              </a:rPr>
              <a:t> yn </a:t>
            </a:r>
            <a:r>
              <a:rPr lang="en-GB" b="0" dirty="0" err="1">
                <a:solidFill>
                  <a:schemeClr val="tx1"/>
                </a:solidFill>
              </a:rPr>
              <a:t>rhoi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i’r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darllenwyr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synnwyr</a:t>
            </a:r>
            <a:r>
              <a:rPr lang="en-GB" b="0" dirty="0">
                <a:solidFill>
                  <a:schemeClr val="tx1"/>
                </a:solidFill>
              </a:rPr>
              <a:t> o faint ac </a:t>
            </a:r>
            <a:r>
              <a:rPr lang="en-GB" b="0" dirty="0" err="1">
                <a:solidFill>
                  <a:schemeClr val="tx1"/>
                </a:solidFill>
              </a:rPr>
              <a:t>maen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nhw’n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gallu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helpu</a:t>
            </a:r>
            <a:r>
              <a:rPr lang="en-GB" b="0" dirty="0">
                <a:solidFill>
                  <a:schemeClr val="tx1"/>
                </a:solidFill>
              </a:rPr>
              <a:t> i </a:t>
            </a:r>
            <a:r>
              <a:rPr lang="en-GB" b="0" dirty="0" err="1">
                <a:solidFill>
                  <a:schemeClr val="tx1"/>
                </a:solidFill>
              </a:rPr>
              <a:t>ganfod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pellter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rhwng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lleoliadau</a:t>
            </a:r>
            <a:r>
              <a:rPr lang="en-GB" b="0" dirty="0">
                <a:solidFill>
                  <a:schemeClr val="tx1"/>
                </a:solidFill>
              </a:rPr>
              <a:t>, ac felly faint o </a:t>
            </a:r>
            <a:r>
              <a:rPr lang="en-GB" b="0" dirty="0" err="1">
                <a:solidFill>
                  <a:schemeClr val="tx1"/>
                </a:solidFill>
              </a:rPr>
              <a:t>amser</a:t>
            </a:r>
            <a:r>
              <a:rPr lang="en-GB" b="0" dirty="0">
                <a:solidFill>
                  <a:schemeClr val="tx1"/>
                </a:solidFill>
              </a:rPr>
              <a:t> y </a:t>
            </a:r>
            <a:r>
              <a:rPr lang="en-GB" b="0" dirty="0" err="1">
                <a:solidFill>
                  <a:schemeClr val="tx1"/>
                </a:solidFill>
              </a:rPr>
              <a:t>bydd</a:t>
            </a:r>
            <a:r>
              <a:rPr lang="en-GB" b="0" dirty="0">
                <a:solidFill>
                  <a:schemeClr val="tx1"/>
                </a:solidFill>
              </a:rPr>
              <a:t> yn </a:t>
            </a:r>
            <a:r>
              <a:rPr lang="en-GB" b="0" dirty="0" err="1">
                <a:solidFill>
                  <a:schemeClr val="tx1"/>
                </a:solidFill>
              </a:rPr>
              <a:t>ei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gymryd</a:t>
            </a:r>
            <a:r>
              <a:rPr lang="en-GB" b="0" dirty="0">
                <a:solidFill>
                  <a:schemeClr val="tx1"/>
                </a:solidFill>
              </a:rPr>
              <a:t> i </a:t>
            </a:r>
            <a:r>
              <a:rPr lang="en-GB" b="0" dirty="0" err="1">
                <a:solidFill>
                  <a:schemeClr val="tx1"/>
                </a:solidFill>
              </a:rPr>
              <a:t>gyrraedd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yno</a:t>
            </a:r>
            <a:r>
              <a:rPr lang="en-GB" b="0" dirty="0">
                <a:solidFill>
                  <a:schemeClr val="tx1"/>
                </a:solidFill>
              </a:rPr>
              <a:t>, </a:t>
            </a:r>
            <a:r>
              <a:rPr lang="en-GB" b="0" dirty="0" err="1">
                <a:solidFill>
                  <a:schemeClr val="tx1"/>
                </a:solidFill>
              </a:rPr>
              <a:t>wrth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ddehongli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mapiau</a:t>
            </a:r>
            <a:r>
              <a:rPr lang="en-GB" b="0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268894-A128-4D0F-8F0D-36873ACF6321}"/>
              </a:ext>
            </a:extLst>
          </p:cNvPr>
          <p:cNvGrpSpPr/>
          <p:nvPr/>
        </p:nvGrpSpPr>
        <p:grpSpPr>
          <a:xfrm>
            <a:off x="139700" y="5924549"/>
            <a:ext cx="11758498" cy="946152"/>
            <a:chOff x="139700" y="5924549"/>
            <a:chExt cx="11758498" cy="946152"/>
          </a:xfrm>
        </p:grpSpPr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BAAFC0B4-2800-4D55-9F5C-3CC37631E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pic>
          <p:nvPicPr>
            <p:cNvPr id="15" name="Graphic 14" descr="Walk with solid fill">
              <a:extLst>
                <a:ext uri="{FF2B5EF4-FFF2-40B4-BE49-F238E27FC236}">
                  <a16:creationId xmlns:a16="http://schemas.microsoft.com/office/drawing/2014/main" id="{175604FC-E289-440E-A644-BFDA238AE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18A76D3-2E86-4FF5-920A-EF2A63ABA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384" y="5667374"/>
            <a:ext cx="3276600" cy="714375"/>
          </a:xfrm>
          <a:prstGeom prst="rect">
            <a:avLst/>
          </a:prstGeom>
        </p:spPr>
      </p:pic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04670B80-1EA4-4886-A130-8669DA0E0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13" y="40414"/>
            <a:ext cx="7651444" cy="312084"/>
          </a:xfrm>
        </p:spPr>
        <p:txBody>
          <a:bodyPr/>
          <a:lstStyle/>
          <a:p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Cynllunio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ymweliad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diwrnod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â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Cymru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11061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F538D-D025-4B6F-A34C-A9E72ADA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76250"/>
            <a:ext cx="8775700" cy="669107"/>
          </a:xfrm>
        </p:spPr>
        <p:txBody>
          <a:bodyPr/>
          <a:lstStyle/>
          <a:p>
            <a:r>
              <a:rPr lang="en-GB" b="1" i="0" u="none" strike="noStrike" baseline="0" dirty="0" err="1"/>
              <a:t>Graddfeydd</a:t>
            </a:r>
            <a:r>
              <a:rPr lang="en-GB" b="1" i="0" u="none" strike="noStrike" baseline="0" dirty="0"/>
              <a:t> </a:t>
            </a:r>
            <a:r>
              <a:rPr lang="en-GB" b="1" i="0" u="none" strike="noStrike" baseline="0" dirty="0" err="1"/>
              <a:t>mapiau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548BD-C30A-4512-8ACA-BF1ECC66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5A0205-A336-4757-A75D-8BF3688D5B12}"/>
              </a:ext>
            </a:extLst>
          </p:cNvPr>
          <p:cNvSpPr txBox="1"/>
          <p:nvPr/>
        </p:nvSpPr>
        <p:spPr>
          <a:xfrm>
            <a:off x="0" y="1273823"/>
            <a:ext cx="526958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Mae </a:t>
            </a:r>
            <a:r>
              <a:rPr lang="en-GB" sz="2400" dirty="0" err="1">
                <a:latin typeface="+mj-lt"/>
              </a:rPr>
              <a:t>mapiau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graddfa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fawr</a:t>
            </a:r>
            <a:r>
              <a:rPr lang="en-GB" sz="2400" dirty="0">
                <a:latin typeface="+mj-lt"/>
              </a:rPr>
              <a:t> yn </a:t>
            </a:r>
            <a:r>
              <a:rPr lang="en-GB" sz="2400" dirty="0" err="1">
                <a:latin typeface="+mj-lt"/>
              </a:rPr>
              <a:t>dangos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ardal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ddaearyddol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fach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gyda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mwy</a:t>
            </a:r>
            <a:r>
              <a:rPr lang="en-GB" sz="2400" dirty="0">
                <a:latin typeface="+mj-lt"/>
              </a:rPr>
              <a:t> o </a:t>
            </a:r>
            <a:r>
              <a:rPr lang="en-GB" sz="2400" dirty="0" err="1">
                <a:latin typeface="+mj-lt"/>
              </a:rPr>
              <a:t>fanylion</a:t>
            </a:r>
            <a:r>
              <a:rPr lang="en-GB" sz="2400" dirty="0">
                <a:latin typeface="+mj-lt"/>
              </a:rPr>
              <a:t>. </a:t>
            </a:r>
            <a:endParaRPr lang="en-GB" sz="2400" i="0" u="none" strike="noStrike" baseline="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200" i="0" u="none" strike="noStrike" baseline="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Mae </a:t>
            </a:r>
            <a:r>
              <a:rPr lang="en-GB" sz="2400" dirty="0" err="1"/>
              <a:t>gan</a:t>
            </a:r>
            <a:r>
              <a:rPr lang="en-GB" sz="2400" dirty="0"/>
              <a:t> fap </a:t>
            </a:r>
            <a:r>
              <a:rPr lang="en-GB" sz="2400" dirty="0" err="1"/>
              <a:t>graddfa</a:t>
            </a:r>
            <a:r>
              <a:rPr lang="en-GB" sz="2400" dirty="0"/>
              <a:t> </a:t>
            </a:r>
            <a:r>
              <a:rPr lang="en-GB" sz="2400" dirty="0" err="1"/>
              <a:t>fawr</a:t>
            </a:r>
            <a:r>
              <a:rPr lang="en-GB" sz="2400" dirty="0"/>
              <a:t> </a:t>
            </a:r>
            <a:r>
              <a:rPr lang="en-GB" sz="2400" dirty="0" err="1"/>
              <a:t>rif</a:t>
            </a:r>
            <a:r>
              <a:rPr lang="en-GB" sz="2400" dirty="0"/>
              <a:t> </a:t>
            </a:r>
            <a:r>
              <a:rPr lang="en-GB" sz="2400" dirty="0" err="1"/>
              <a:t>llai</a:t>
            </a:r>
            <a:r>
              <a:rPr lang="en-GB" sz="2400" dirty="0"/>
              <a:t> </a:t>
            </a:r>
            <a:r>
              <a:rPr lang="en-GB" sz="2400" dirty="0" err="1"/>
              <a:t>i’r</a:t>
            </a:r>
            <a:r>
              <a:rPr lang="en-GB" sz="2400" dirty="0"/>
              <a:t> </a:t>
            </a:r>
            <a:r>
              <a:rPr lang="en-GB" sz="2400" dirty="0" err="1"/>
              <a:t>dde</a:t>
            </a:r>
            <a:r>
              <a:rPr lang="en-GB" sz="2400" dirty="0"/>
              <a:t> </a:t>
            </a:r>
            <a:r>
              <a:rPr lang="en-GB" sz="2400" dirty="0" err="1"/>
              <a:t>o’r</a:t>
            </a:r>
            <a:r>
              <a:rPr lang="en-GB" sz="2400" dirty="0"/>
              <a:t> colon.</a:t>
            </a:r>
            <a:endParaRPr lang="en-GB" sz="2400" i="0" u="none" strike="noStrike" baseline="0" dirty="0"/>
          </a:p>
          <a:p>
            <a:r>
              <a:rPr lang="en-GB" sz="2400" i="0" u="none" strike="noStrike" baseline="0" dirty="0">
                <a:latin typeface="+mj-l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i="0" u="none" strike="noStrike" baseline="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+mj-lt"/>
              </a:rPr>
              <a:t>Graddfa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ddefnyddiol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ar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gyfer</a:t>
            </a:r>
            <a:r>
              <a:rPr lang="en-GB" sz="2400" dirty="0">
                <a:latin typeface="+mj-lt"/>
              </a:rPr>
              <a:t> map </a:t>
            </a:r>
            <a:r>
              <a:rPr lang="en-GB" sz="2400" dirty="0" err="1">
                <a:latin typeface="+mj-lt"/>
              </a:rPr>
              <a:t>cerdded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graddfa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fawr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yw</a:t>
            </a:r>
            <a:r>
              <a:rPr lang="en-GB" sz="2400" dirty="0">
                <a:latin typeface="+mj-lt"/>
              </a:rPr>
              <a:t> 1:25,000, </a:t>
            </a:r>
            <a:r>
              <a:rPr lang="en-GB" sz="2400" dirty="0" err="1">
                <a:latin typeface="+mj-lt"/>
              </a:rPr>
              <a:t>sy’n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golygu</a:t>
            </a:r>
            <a:r>
              <a:rPr lang="en-GB" sz="2400" dirty="0">
                <a:latin typeface="+mj-lt"/>
              </a:rPr>
              <a:t> bod </a:t>
            </a:r>
            <a:r>
              <a:rPr lang="en-GB" sz="2400" dirty="0" err="1">
                <a:latin typeface="+mj-lt"/>
              </a:rPr>
              <a:t>pob</a:t>
            </a:r>
            <a:r>
              <a:rPr lang="en-GB" sz="2400" dirty="0">
                <a:latin typeface="+mj-lt"/>
              </a:rPr>
              <a:t> 1cm </a:t>
            </a:r>
            <a:r>
              <a:rPr lang="en-GB" sz="2400" dirty="0" err="1">
                <a:latin typeface="+mj-lt"/>
              </a:rPr>
              <a:t>ar</a:t>
            </a:r>
            <a:r>
              <a:rPr lang="en-GB" sz="2400" dirty="0">
                <a:latin typeface="+mj-lt"/>
              </a:rPr>
              <a:t> y map yn </a:t>
            </a:r>
            <a:r>
              <a:rPr lang="en-GB" sz="2400" dirty="0" err="1">
                <a:latin typeface="+mj-lt"/>
              </a:rPr>
              <a:t>cynrychioli</a:t>
            </a:r>
            <a:r>
              <a:rPr lang="en-GB" sz="2400" dirty="0">
                <a:latin typeface="+mj-lt"/>
              </a:rPr>
              <a:t> 25,000 cm </a:t>
            </a:r>
            <a:r>
              <a:rPr lang="en-GB" sz="2400" dirty="0" err="1">
                <a:latin typeface="+mj-lt"/>
              </a:rPr>
              <a:t>ar</a:t>
            </a:r>
            <a:r>
              <a:rPr lang="en-GB" sz="2400" dirty="0">
                <a:latin typeface="+mj-lt"/>
              </a:rPr>
              <a:t> y </a:t>
            </a:r>
            <a:r>
              <a:rPr lang="en-GB" sz="2400" dirty="0" err="1">
                <a:latin typeface="+mj-lt"/>
              </a:rPr>
              <a:t>ddaear</a:t>
            </a:r>
            <a:r>
              <a:rPr lang="en-GB" sz="2400" dirty="0">
                <a:latin typeface="+mj-lt"/>
              </a:rPr>
              <a:t> neu 250 </a:t>
            </a:r>
            <a:r>
              <a:rPr lang="en-GB" sz="2400" dirty="0" err="1">
                <a:latin typeface="+mj-lt"/>
              </a:rPr>
              <a:t>metr</a:t>
            </a:r>
            <a:r>
              <a:rPr lang="en-GB" sz="2400" dirty="0">
                <a:latin typeface="+mj-lt"/>
              </a:rPr>
              <a:t>.</a:t>
            </a:r>
            <a:endParaRPr lang="en-GB" sz="2400" i="0" u="none" strike="noStrike" baseline="0" dirty="0"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98FF14-8BFD-4EAA-A406-329DF8AC390F}"/>
              </a:ext>
            </a:extLst>
          </p:cNvPr>
          <p:cNvGrpSpPr/>
          <p:nvPr/>
        </p:nvGrpSpPr>
        <p:grpSpPr>
          <a:xfrm>
            <a:off x="139700" y="5924549"/>
            <a:ext cx="11758498" cy="946152"/>
            <a:chOff x="139700" y="5924549"/>
            <a:chExt cx="11758498" cy="946152"/>
          </a:xfrm>
        </p:grpSpPr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2EA3891B-1FC1-44A9-B36D-0D41485F7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pic>
          <p:nvPicPr>
            <p:cNvPr id="14" name="Graphic 13" descr="Walk with solid fill">
              <a:extLst>
                <a:ext uri="{FF2B5EF4-FFF2-40B4-BE49-F238E27FC236}">
                  <a16:creationId xmlns:a16="http://schemas.microsoft.com/office/drawing/2014/main" id="{926F4F0E-57CB-4A38-B5C1-61E30A516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  <p:sp>
        <p:nvSpPr>
          <p:cNvPr id="15" name="Footer Placeholder 11">
            <a:extLst>
              <a:ext uri="{FF2B5EF4-FFF2-40B4-BE49-F238E27FC236}">
                <a16:creationId xmlns:a16="http://schemas.microsoft.com/office/drawing/2014/main" id="{FC49B0CE-7DBC-463B-AA25-DF0EC81A9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13" y="40414"/>
            <a:ext cx="7651444" cy="312084"/>
          </a:xfrm>
        </p:spPr>
        <p:txBody>
          <a:bodyPr/>
          <a:lstStyle/>
          <a:p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Cynllunio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ymweliad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diwrnod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â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Cymru</a:t>
            </a:r>
            <a:endParaRPr lang="en-GB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006A0E-6C41-4EE8-8910-4671C034A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9583" y="1897799"/>
            <a:ext cx="6731129" cy="341375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4CF5EE5-5CE0-4DC1-B434-818053A5D2D0}"/>
              </a:ext>
            </a:extLst>
          </p:cNvPr>
          <p:cNvCxnSpPr/>
          <p:nvPr/>
        </p:nvCxnSpPr>
        <p:spPr>
          <a:xfrm flipV="1">
            <a:off x="10983798" y="5295252"/>
            <a:ext cx="433633" cy="37818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4DD29F5-7888-4B4E-9511-5DB51DF4F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801" y="3528345"/>
            <a:ext cx="1647825" cy="32385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0856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F538D-D025-4B6F-A34C-A9E72ADA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53" y="360346"/>
            <a:ext cx="8775700" cy="1012395"/>
          </a:xfrm>
        </p:spPr>
        <p:txBody>
          <a:bodyPr/>
          <a:lstStyle/>
          <a:p>
            <a:r>
              <a:rPr lang="en-GB" b="1" i="0" u="none" strike="noStrike" baseline="0" dirty="0" err="1"/>
              <a:t>Graddfeydd</a:t>
            </a:r>
            <a:r>
              <a:rPr lang="en-GB" b="1" i="0" u="none" strike="noStrike" baseline="0" dirty="0"/>
              <a:t> </a:t>
            </a:r>
            <a:r>
              <a:rPr lang="en-GB" b="1" i="0" u="none" strike="noStrike" baseline="0" dirty="0" err="1"/>
              <a:t>mapiau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548BD-C30A-4512-8ACA-BF1ECC66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19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9F156D0-49AB-4686-B77A-A88EC6206662}"/>
              </a:ext>
            </a:extLst>
          </p:cNvPr>
          <p:cNvGrpSpPr/>
          <p:nvPr/>
        </p:nvGrpSpPr>
        <p:grpSpPr>
          <a:xfrm>
            <a:off x="139700" y="5924549"/>
            <a:ext cx="11758498" cy="946152"/>
            <a:chOff x="139700" y="5924549"/>
            <a:chExt cx="11758498" cy="946152"/>
          </a:xfrm>
        </p:grpSpPr>
        <p:pic>
          <p:nvPicPr>
            <p:cNvPr id="11" name="Picture 10" descr="Logo, company name&#10;&#10;Description automatically generated">
              <a:extLst>
                <a:ext uri="{FF2B5EF4-FFF2-40B4-BE49-F238E27FC236}">
                  <a16:creationId xmlns:a16="http://schemas.microsoft.com/office/drawing/2014/main" id="{73FE37D7-2044-4FB9-B86C-0652C07EA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pic>
          <p:nvPicPr>
            <p:cNvPr id="12" name="Graphic 11" descr="Walk with solid fill">
              <a:extLst>
                <a:ext uri="{FF2B5EF4-FFF2-40B4-BE49-F238E27FC236}">
                  <a16:creationId xmlns:a16="http://schemas.microsoft.com/office/drawing/2014/main" id="{4D82437B-50E5-408C-AF9F-84DFC8749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C41C48C-B082-427F-A6F7-F99B1E9AA0CC}"/>
              </a:ext>
            </a:extLst>
          </p:cNvPr>
          <p:cNvSpPr txBox="1"/>
          <p:nvPr/>
        </p:nvSpPr>
        <p:spPr>
          <a:xfrm>
            <a:off x="188167" y="1369169"/>
            <a:ext cx="37145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Mae </a:t>
            </a:r>
            <a:r>
              <a:rPr lang="en-GB" sz="2400" dirty="0" err="1"/>
              <a:t>mapiau</a:t>
            </a:r>
            <a:r>
              <a:rPr lang="en-GB" sz="2400" dirty="0"/>
              <a:t> </a:t>
            </a:r>
            <a:r>
              <a:rPr lang="en-GB" sz="2400" dirty="0" err="1"/>
              <a:t>graddfa</a:t>
            </a:r>
            <a:r>
              <a:rPr lang="en-GB" sz="2400" dirty="0"/>
              <a:t> </a:t>
            </a:r>
            <a:r>
              <a:rPr lang="en-GB" sz="2400" dirty="0" err="1"/>
              <a:t>fach</a:t>
            </a:r>
            <a:r>
              <a:rPr lang="en-GB" sz="2400" dirty="0"/>
              <a:t> yn </a:t>
            </a:r>
            <a:r>
              <a:rPr lang="en-GB" sz="2400" dirty="0" err="1"/>
              <a:t>dangos</a:t>
            </a:r>
            <a:r>
              <a:rPr lang="en-GB" sz="2400" dirty="0"/>
              <a:t> </a:t>
            </a:r>
            <a:r>
              <a:rPr lang="en-GB" sz="2400" dirty="0" err="1"/>
              <a:t>ardal</a:t>
            </a:r>
            <a:r>
              <a:rPr lang="en-GB" sz="2400" dirty="0"/>
              <a:t> </a:t>
            </a:r>
            <a:r>
              <a:rPr lang="en-GB" sz="2400" dirty="0" err="1"/>
              <a:t>ddaearyddol</a:t>
            </a:r>
            <a:r>
              <a:rPr lang="en-GB" sz="2400" dirty="0"/>
              <a:t> </a:t>
            </a:r>
            <a:r>
              <a:rPr lang="en-GB" sz="2400" dirty="0" err="1"/>
              <a:t>fwy</a:t>
            </a:r>
            <a:r>
              <a:rPr lang="en-GB" sz="2400" dirty="0"/>
              <a:t> </a:t>
            </a:r>
            <a:r>
              <a:rPr lang="en-GB" sz="2400" dirty="0" err="1"/>
              <a:t>ond</a:t>
            </a:r>
            <a:r>
              <a:rPr lang="en-GB" sz="2400" dirty="0"/>
              <a:t> </a:t>
            </a:r>
            <a:r>
              <a:rPr lang="en-GB" sz="2400" dirty="0" err="1"/>
              <a:t>mae</a:t>
            </a:r>
            <a:r>
              <a:rPr lang="en-GB" sz="2400" dirty="0"/>
              <a:t> </a:t>
            </a:r>
            <a:r>
              <a:rPr lang="en-GB" sz="2400" dirty="0" err="1"/>
              <a:t>llai</a:t>
            </a:r>
            <a:r>
              <a:rPr lang="en-GB" sz="2400" dirty="0"/>
              <a:t> o </a:t>
            </a:r>
            <a:r>
              <a:rPr lang="en-GB" sz="2400" dirty="0" err="1"/>
              <a:t>fanylion</a:t>
            </a:r>
            <a:r>
              <a:rPr lang="en-GB" sz="2400" dirty="0"/>
              <a:t> </a:t>
            </a:r>
            <a:r>
              <a:rPr lang="en-GB" sz="2400" dirty="0" err="1"/>
              <a:t>arnynt</a:t>
            </a:r>
            <a:r>
              <a:rPr lang="en-GB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Defnyddir</a:t>
            </a:r>
            <a:r>
              <a:rPr lang="en-GB" sz="2400" dirty="0"/>
              <a:t> </a:t>
            </a:r>
            <a:r>
              <a:rPr lang="en-GB" sz="2400" dirty="0" err="1"/>
              <a:t>mapiau</a:t>
            </a:r>
            <a:r>
              <a:rPr lang="en-GB" sz="2400" dirty="0"/>
              <a:t> </a:t>
            </a:r>
            <a:r>
              <a:rPr lang="en-GB" sz="2400" dirty="0" err="1"/>
              <a:t>graddfa</a:t>
            </a:r>
            <a:r>
              <a:rPr lang="en-GB" sz="2400" dirty="0"/>
              <a:t> </a:t>
            </a:r>
            <a:r>
              <a:rPr lang="en-GB" sz="2400" dirty="0" err="1"/>
              <a:t>fach</a:t>
            </a:r>
            <a:r>
              <a:rPr lang="en-GB" sz="2400" dirty="0"/>
              <a:t> i </a:t>
            </a:r>
            <a:r>
              <a:rPr lang="en-GB" sz="2400" dirty="0" err="1"/>
              <a:t>ddangos</a:t>
            </a:r>
            <a:r>
              <a:rPr lang="en-GB" sz="2400" dirty="0"/>
              <a:t> </a:t>
            </a:r>
            <a:r>
              <a:rPr lang="en-GB" sz="2400" dirty="0" err="1"/>
              <a:t>maint</a:t>
            </a:r>
            <a:r>
              <a:rPr lang="en-GB" sz="2400" dirty="0"/>
              <a:t> </a:t>
            </a:r>
            <a:r>
              <a:rPr lang="en-GB" sz="2400" dirty="0" err="1"/>
              <a:t>rhanbarth</a:t>
            </a:r>
            <a:r>
              <a:rPr lang="en-GB" sz="2400" dirty="0"/>
              <a:t> neu </a:t>
            </a:r>
            <a:r>
              <a:rPr lang="en-GB" sz="2400" dirty="0" err="1"/>
              <a:t>wlad</a:t>
            </a:r>
            <a:r>
              <a:rPr lang="en-GB" sz="2400" dirty="0"/>
              <a:t> </a:t>
            </a:r>
            <a:r>
              <a:rPr lang="en-GB" sz="2400" dirty="0" err="1"/>
              <a:t>gyfan</a:t>
            </a:r>
            <a:r>
              <a:rPr lang="en-GB" sz="2400" dirty="0"/>
              <a:t>. Mae </a:t>
            </a:r>
            <a:r>
              <a:rPr lang="en-GB" sz="2400" dirty="0" err="1"/>
              <a:t>gan</a:t>
            </a:r>
            <a:r>
              <a:rPr lang="en-GB" sz="2400" dirty="0"/>
              <a:t> fap </a:t>
            </a:r>
            <a:r>
              <a:rPr lang="en-GB" sz="2400" dirty="0" err="1"/>
              <a:t>graddfa</a:t>
            </a:r>
            <a:r>
              <a:rPr lang="en-GB" sz="2400" dirty="0"/>
              <a:t> </a:t>
            </a:r>
            <a:r>
              <a:rPr lang="en-GB" sz="2400" dirty="0" err="1"/>
              <a:t>fach</a:t>
            </a:r>
            <a:r>
              <a:rPr lang="en-GB" sz="2400" dirty="0"/>
              <a:t> </a:t>
            </a:r>
            <a:r>
              <a:rPr lang="en-GB" sz="2400" dirty="0" err="1"/>
              <a:t>rif</a:t>
            </a:r>
            <a:r>
              <a:rPr lang="en-GB" sz="2400" dirty="0"/>
              <a:t> </a:t>
            </a:r>
            <a:r>
              <a:rPr lang="en-GB" sz="2400" dirty="0" err="1"/>
              <a:t>llawer</a:t>
            </a:r>
            <a:r>
              <a:rPr lang="en-GB" sz="2400" dirty="0"/>
              <a:t> </a:t>
            </a:r>
            <a:r>
              <a:rPr lang="en-GB" sz="2400" dirty="0" err="1"/>
              <a:t>mwy</a:t>
            </a:r>
            <a:r>
              <a:rPr lang="en-GB" sz="2400" dirty="0"/>
              <a:t> </a:t>
            </a:r>
            <a:r>
              <a:rPr lang="en-GB" sz="2400" dirty="0" err="1"/>
              <a:t>i’r</a:t>
            </a:r>
            <a:r>
              <a:rPr lang="en-GB" sz="2400" dirty="0"/>
              <a:t> </a:t>
            </a:r>
            <a:r>
              <a:rPr lang="en-GB" sz="2400" dirty="0" err="1"/>
              <a:t>dde</a:t>
            </a:r>
            <a:r>
              <a:rPr lang="en-GB" sz="2400" dirty="0"/>
              <a:t> </a:t>
            </a:r>
            <a:r>
              <a:rPr lang="en-GB" sz="2400" dirty="0" err="1"/>
              <a:t>o’r</a:t>
            </a:r>
            <a:r>
              <a:rPr lang="en-GB" sz="2400" dirty="0"/>
              <a:t> colon </a:t>
            </a:r>
            <a:r>
              <a:rPr lang="en-GB" sz="2400" dirty="0" err="1"/>
              <a:t>e.e.</a:t>
            </a:r>
            <a:r>
              <a:rPr lang="en-GB" sz="2400" dirty="0"/>
              <a:t> 1:1000000.</a:t>
            </a:r>
          </a:p>
        </p:txBody>
      </p:sp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60A95E14-0CAC-402D-A0DD-5BD63A1D5E48}"/>
              </a:ext>
            </a:extLst>
          </p:cNvPr>
          <p:cNvSpPr txBox="1">
            <a:spLocks/>
          </p:cNvSpPr>
          <p:nvPr/>
        </p:nvSpPr>
        <p:spPr>
          <a:xfrm>
            <a:off x="4109503" y="79374"/>
            <a:ext cx="7651444" cy="31208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b="1" kern="1200">
                <a:solidFill>
                  <a:srgbClr val="3C3C4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 err="1"/>
              <a:t>Cynllunio</a:t>
            </a:r>
            <a:r>
              <a:rPr lang="en-GB" sz="1000" dirty="0"/>
              <a:t> </a:t>
            </a:r>
            <a:r>
              <a:rPr lang="en-GB" sz="1000" dirty="0" err="1"/>
              <a:t>ymweliad</a:t>
            </a:r>
            <a:r>
              <a:rPr lang="en-GB" sz="1000" dirty="0"/>
              <a:t> </a:t>
            </a:r>
            <a:r>
              <a:rPr lang="en-GB" sz="1000" dirty="0" err="1"/>
              <a:t>diwrnod</a:t>
            </a:r>
            <a:r>
              <a:rPr lang="en-GB" sz="1000" dirty="0"/>
              <a:t> â </a:t>
            </a:r>
            <a:r>
              <a:rPr lang="en-GB" sz="1000" dirty="0" err="1"/>
              <a:t>Llwybr</a:t>
            </a:r>
            <a:r>
              <a:rPr lang="en-GB" sz="1000" dirty="0"/>
              <a:t> </a:t>
            </a:r>
            <a:r>
              <a:rPr lang="en-GB" sz="1000" dirty="0" err="1"/>
              <a:t>Arfordir</a:t>
            </a:r>
            <a:r>
              <a:rPr lang="en-GB" sz="1000" dirty="0"/>
              <a:t> Cymru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F57E4E-7AFE-47E3-84CA-98A8128D1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2779" y="1829941"/>
            <a:ext cx="7925419" cy="398629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15733B5-B155-430D-9D2F-286FFE03B941}"/>
              </a:ext>
            </a:extLst>
          </p:cNvPr>
          <p:cNvCxnSpPr>
            <a:cxnSpLocks/>
          </p:cNvCxnSpPr>
          <p:nvPr/>
        </p:nvCxnSpPr>
        <p:spPr>
          <a:xfrm flipV="1">
            <a:off x="9512497" y="5715723"/>
            <a:ext cx="1641835" cy="69777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48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673AE-E9C6-4D36-8218-AC8F529E5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0" u="none" strike="noStrike" baseline="0" dirty="0" err="1">
                <a:solidFill>
                  <a:srgbClr val="3C3C41"/>
                </a:solidFill>
                <a:latin typeface="+mn-lt"/>
              </a:rPr>
              <a:t>Cefndir</a:t>
            </a:r>
            <a:r>
              <a:rPr lang="en-GB" i="0" u="none" strike="noStrike" baseline="0" dirty="0">
                <a:solidFill>
                  <a:srgbClr val="3C3C41"/>
                </a:solidFill>
                <a:latin typeface="+mn-lt"/>
              </a:rPr>
              <a:t> - Beth </a:t>
            </a:r>
            <a:r>
              <a:rPr lang="en-GB" i="0" u="none" strike="noStrike" baseline="0" dirty="0" err="1">
                <a:solidFill>
                  <a:srgbClr val="3C3C41"/>
                </a:solidFill>
                <a:latin typeface="+mn-lt"/>
              </a:rPr>
              <a:t>yw</a:t>
            </a:r>
            <a:r>
              <a:rPr lang="en-GB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i="0" u="none" strike="noStrike" baseline="0" dirty="0">
                <a:solidFill>
                  <a:srgbClr val="3C3C41"/>
                </a:solidFill>
                <a:latin typeface="+mn-lt"/>
              </a:rPr>
              <a:t> Cymru?</a:t>
            </a:r>
            <a:endParaRPr lang="en-GB" dirty="0">
              <a:solidFill>
                <a:srgbClr val="3C3C4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CFB5-F4D3-4712-BDF1-FCF939C7E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3086" y="2054574"/>
            <a:ext cx="5487113" cy="453635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</a:rPr>
              <a:t>Mae </a:t>
            </a:r>
            <a:r>
              <a:rPr lang="en-GB" b="0" dirty="0" err="1">
                <a:solidFill>
                  <a:schemeClr val="tx1"/>
                </a:solidFill>
              </a:rPr>
              <a:t>Llwybr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Arfordir</a:t>
            </a:r>
            <a:r>
              <a:rPr lang="en-GB" b="0" dirty="0">
                <a:solidFill>
                  <a:schemeClr val="tx1"/>
                </a:solidFill>
              </a:rPr>
              <a:t> Cymru yn </a:t>
            </a:r>
            <a:r>
              <a:rPr lang="en-GB" b="0" dirty="0" err="1">
                <a:solidFill>
                  <a:schemeClr val="tx1"/>
                </a:solidFill>
              </a:rPr>
              <a:t>llwybr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troed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arfordirol</a:t>
            </a:r>
            <a:r>
              <a:rPr lang="en-GB" b="0" dirty="0">
                <a:solidFill>
                  <a:schemeClr val="tx1"/>
                </a:solidFill>
              </a:rPr>
              <a:t> di-</a:t>
            </a:r>
            <a:r>
              <a:rPr lang="en-GB" b="0" dirty="0" err="1">
                <a:solidFill>
                  <a:schemeClr val="tx1"/>
                </a:solidFill>
              </a:rPr>
              <a:t>dor</a:t>
            </a:r>
            <a:r>
              <a:rPr lang="en-GB" b="0" dirty="0">
                <a:solidFill>
                  <a:schemeClr val="tx1"/>
                </a:solidFill>
              </a:rPr>
              <a:t>, 870 </a:t>
            </a:r>
            <a:r>
              <a:rPr lang="en-GB" b="0" dirty="0" err="1">
                <a:solidFill>
                  <a:schemeClr val="tx1"/>
                </a:solidFill>
              </a:rPr>
              <a:t>milltir</a:t>
            </a:r>
            <a:r>
              <a:rPr lang="en-GB" b="0" dirty="0">
                <a:solidFill>
                  <a:schemeClr val="tx1"/>
                </a:solidFill>
              </a:rPr>
              <a:t> o </a:t>
            </a:r>
            <a:r>
              <a:rPr lang="en-GB" b="0" dirty="0" err="1">
                <a:solidFill>
                  <a:schemeClr val="tx1"/>
                </a:solidFill>
              </a:rPr>
              <a:t>hyd</a:t>
            </a:r>
            <a:r>
              <a:rPr lang="en-GB" b="0" dirty="0">
                <a:solidFill>
                  <a:schemeClr val="tx1"/>
                </a:solidFill>
              </a:rPr>
              <a:t>, </a:t>
            </a:r>
            <a:r>
              <a:rPr lang="en-GB" b="0" dirty="0" err="1">
                <a:solidFill>
                  <a:schemeClr val="tx1"/>
                </a:solidFill>
              </a:rPr>
              <a:t>sy’n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ymestyn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hyd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arfordir</a:t>
            </a:r>
            <a:r>
              <a:rPr lang="en-GB" b="0" dirty="0">
                <a:solidFill>
                  <a:schemeClr val="tx1"/>
                </a:solidFill>
              </a:rPr>
              <a:t> Cymru </a:t>
            </a:r>
            <a:r>
              <a:rPr lang="en-GB" b="0" dirty="0" err="1">
                <a:solidFill>
                  <a:schemeClr val="tx1"/>
                </a:solidFill>
              </a:rPr>
              <a:t>gyfan</a:t>
            </a:r>
            <a:r>
              <a:rPr lang="en-GB" b="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200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 err="1">
                <a:solidFill>
                  <a:schemeClr val="tx1"/>
                </a:solidFill>
              </a:rPr>
              <a:t>Mae’r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llwybr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cyfan</a:t>
            </a:r>
            <a:r>
              <a:rPr lang="en-GB" b="0" dirty="0">
                <a:solidFill>
                  <a:schemeClr val="tx1"/>
                </a:solidFill>
              </a:rPr>
              <a:t> yn </a:t>
            </a:r>
            <a:r>
              <a:rPr lang="en-GB" b="0" dirty="0" err="1">
                <a:solidFill>
                  <a:schemeClr val="tx1"/>
                </a:solidFill>
              </a:rPr>
              <a:t>hygyrch</a:t>
            </a:r>
            <a:r>
              <a:rPr lang="en-GB" b="0" dirty="0">
                <a:solidFill>
                  <a:schemeClr val="tx1"/>
                </a:solidFill>
              </a:rPr>
              <a:t> i </a:t>
            </a:r>
            <a:r>
              <a:rPr lang="en-GB" b="0" dirty="0" err="1">
                <a:solidFill>
                  <a:schemeClr val="tx1"/>
                </a:solidFill>
              </a:rPr>
              <a:t>gerddwyr</a:t>
            </a:r>
            <a:r>
              <a:rPr lang="en-GB" b="0" dirty="0">
                <a:solidFill>
                  <a:schemeClr val="tx1"/>
                </a:solidFill>
              </a:rPr>
              <a:t>, ac </a:t>
            </a:r>
            <a:r>
              <a:rPr lang="en-GB" b="0" dirty="0" err="1">
                <a:solidFill>
                  <a:schemeClr val="tx1"/>
                </a:solidFill>
              </a:rPr>
              <a:t>mae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rhai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rhannau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sy’n</a:t>
            </a:r>
            <a:r>
              <a:rPr lang="en-GB" b="0" dirty="0">
                <a:solidFill>
                  <a:schemeClr val="tx1"/>
                </a:solidFill>
              </a:rPr>
              <a:t> addas </a:t>
            </a:r>
            <a:r>
              <a:rPr lang="en-GB" b="0" dirty="0" err="1">
                <a:solidFill>
                  <a:schemeClr val="tx1"/>
                </a:solidFill>
              </a:rPr>
              <a:t>ar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gyfer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beicwyr</a:t>
            </a:r>
            <a:r>
              <a:rPr lang="en-GB" b="0" dirty="0">
                <a:solidFill>
                  <a:schemeClr val="tx1"/>
                </a:solidFill>
              </a:rPr>
              <a:t>, </a:t>
            </a:r>
            <a:r>
              <a:rPr lang="en-GB" b="0" dirty="0" err="1">
                <a:solidFill>
                  <a:schemeClr val="tx1"/>
                </a:solidFill>
              </a:rPr>
              <a:t>teuluoedd</a:t>
            </a:r>
            <a:r>
              <a:rPr lang="en-GB" b="0" dirty="0">
                <a:solidFill>
                  <a:schemeClr val="tx1"/>
                </a:solidFill>
              </a:rPr>
              <a:t> â </a:t>
            </a:r>
            <a:r>
              <a:rPr lang="en-GB" b="0" dirty="0" err="1">
                <a:solidFill>
                  <a:schemeClr val="tx1"/>
                </a:solidFill>
              </a:rPr>
              <a:t>chadeiriau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gwthio</a:t>
            </a:r>
            <a:r>
              <a:rPr lang="en-GB" b="0" dirty="0">
                <a:solidFill>
                  <a:schemeClr val="tx1"/>
                </a:solidFill>
              </a:rPr>
              <a:t>, </a:t>
            </a:r>
            <a:r>
              <a:rPr lang="en-GB" b="0" dirty="0" err="1">
                <a:solidFill>
                  <a:schemeClr val="tx1"/>
                </a:solidFill>
              </a:rPr>
              <a:t>pobl</a:t>
            </a:r>
            <a:r>
              <a:rPr lang="en-GB" b="0" dirty="0">
                <a:solidFill>
                  <a:schemeClr val="tx1"/>
                </a:solidFill>
              </a:rPr>
              <a:t> â </a:t>
            </a:r>
            <a:r>
              <a:rPr lang="en-GB" b="0" dirty="0" err="1">
                <a:solidFill>
                  <a:schemeClr val="tx1"/>
                </a:solidFill>
              </a:rPr>
              <a:t>symudedd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cyfyngedig</a:t>
            </a:r>
            <a:r>
              <a:rPr lang="en-GB" b="0" dirty="0">
                <a:solidFill>
                  <a:schemeClr val="tx1"/>
                </a:solidFill>
              </a:rPr>
              <a:t>, a </a:t>
            </a:r>
            <a:r>
              <a:rPr lang="en-GB" b="0" dirty="0" err="1">
                <a:solidFill>
                  <a:schemeClr val="tx1"/>
                </a:solidFill>
              </a:rPr>
              <a:t>marchogwyr</a:t>
            </a:r>
            <a:r>
              <a:rPr lang="en-GB" b="0" dirty="0">
                <a:solidFill>
                  <a:schemeClr val="tx1"/>
                </a:solidFill>
              </a:rPr>
              <a:t>.</a:t>
            </a:r>
            <a:endParaRPr lang="en-GB" sz="1000" b="0" i="0" u="none" strike="noStrike" baseline="0" dirty="0">
              <a:solidFill>
                <a:schemeClr val="tx1"/>
              </a:solidFill>
              <a:latin typeface="+mj-lt"/>
            </a:endParaRPr>
          </a:p>
          <a:p>
            <a:endParaRPr lang="en-GB" sz="1000" b="0" i="0" u="none" strike="noStrike" baseline="0" dirty="0">
              <a:solidFill>
                <a:srgbClr val="3C3C41"/>
              </a:solidFill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19C83-01F1-406A-8D53-B261FC725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9" name="Picture 8" descr="A picture containing sky, outdoor, mountain, nature&#10;&#10;Description automatically generated">
            <a:extLst>
              <a:ext uri="{FF2B5EF4-FFF2-40B4-BE49-F238E27FC236}">
                <a16:creationId xmlns:a16="http://schemas.microsoft.com/office/drawing/2014/main" id="{DFF4EDED-8EB7-4870-9D38-B50F14580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1" y="2054574"/>
            <a:ext cx="5728431" cy="345615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C7A8D40-C057-4EEC-A083-47F546D89E2A}"/>
              </a:ext>
            </a:extLst>
          </p:cNvPr>
          <p:cNvGrpSpPr/>
          <p:nvPr/>
        </p:nvGrpSpPr>
        <p:grpSpPr>
          <a:xfrm>
            <a:off x="139700" y="5924549"/>
            <a:ext cx="11758498" cy="946152"/>
            <a:chOff x="139700" y="5924549"/>
            <a:chExt cx="11758498" cy="946152"/>
          </a:xfrm>
        </p:grpSpPr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95FF477B-1080-419A-A958-27B6DFFF3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pic>
          <p:nvPicPr>
            <p:cNvPr id="13" name="Graphic 12" descr="Walk with solid fill">
              <a:extLst>
                <a:ext uri="{FF2B5EF4-FFF2-40B4-BE49-F238E27FC236}">
                  <a16:creationId xmlns:a16="http://schemas.microsoft.com/office/drawing/2014/main" id="{D5C4B361-9580-4C81-B10B-E5B297F59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  <p:sp>
        <p:nvSpPr>
          <p:cNvPr id="10" name="Footer Placeholder 11">
            <a:extLst>
              <a:ext uri="{FF2B5EF4-FFF2-40B4-BE49-F238E27FC236}">
                <a16:creationId xmlns:a16="http://schemas.microsoft.com/office/drawing/2014/main" id="{8D5F0130-B2B3-43EC-80B2-7A03B1BF1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13" y="40414"/>
            <a:ext cx="7651444" cy="312084"/>
          </a:xfrm>
        </p:spPr>
        <p:txBody>
          <a:bodyPr/>
          <a:lstStyle/>
          <a:p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Cynllunio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ymweliad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diwrnod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â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Cymru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85351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F538D-D025-4B6F-A34C-A9E72ADA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52" y="360346"/>
            <a:ext cx="9674481" cy="1012395"/>
          </a:xfrm>
        </p:spPr>
        <p:txBody>
          <a:bodyPr/>
          <a:lstStyle/>
          <a:p>
            <a:r>
              <a:rPr lang="en-GB" sz="3600" i="0" u="none" strike="noStrike" baseline="0" dirty="0"/>
              <a:t>Pa </a:t>
            </a:r>
            <a:r>
              <a:rPr lang="en-GB" sz="3600" i="0" u="none" strike="noStrike" baseline="0" dirty="0" err="1"/>
              <a:t>raddfa</a:t>
            </a:r>
            <a:r>
              <a:rPr lang="en-GB" sz="3600" dirty="0"/>
              <a:t> </a:t>
            </a:r>
            <a:r>
              <a:rPr lang="en-GB" sz="3600" i="0" u="none" strike="noStrike" baseline="0" dirty="0"/>
              <a:t>map </a:t>
            </a:r>
            <a:r>
              <a:rPr lang="en-GB" sz="3600" i="0" u="none" strike="noStrike" baseline="0" dirty="0" err="1"/>
              <a:t>ydych</a:t>
            </a:r>
            <a:r>
              <a:rPr lang="en-GB" sz="3600" i="0" u="none" strike="noStrike" baseline="0" dirty="0"/>
              <a:t> </a:t>
            </a:r>
            <a:r>
              <a:rPr lang="en-GB" sz="3600" i="0" u="none" strike="noStrike" baseline="0" dirty="0" err="1"/>
              <a:t>chi’n</a:t>
            </a:r>
            <a:r>
              <a:rPr lang="en-GB" sz="3600" i="0" u="none" strike="noStrike" baseline="0" dirty="0"/>
              <a:t> </a:t>
            </a:r>
            <a:r>
              <a:rPr lang="en-GB" sz="3600" i="0" u="none" strike="noStrike" baseline="0" dirty="0" err="1"/>
              <a:t>ei</a:t>
            </a:r>
            <a:r>
              <a:rPr lang="en-GB" sz="3600" i="0" u="none" strike="noStrike" baseline="0" dirty="0"/>
              <a:t> </a:t>
            </a:r>
            <a:r>
              <a:rPr lang="en-GB" sz="3600" i="0" u="none" strike="noStrike" baseline="0" dirty="0" err="1"/>
              <a:t>ddefnyddio</a:t>
            </a:r>
            <a:r>
              <a:rPr lang="en-GB" sz="3600" i="0" u="none" strike="noStrike" baseline="0" dirty="0"/>
              <a:t>?</a:t>
            </a:r>
            <a:endParaRPr lang="en-GB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548BD-C30A-4512-8ACA-BF1ECC66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20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9F156D0-49AB-4686-B77A-A88EC6206662}"/>
              </a:ext>
            </a:extLst>
          </p:cNvPr>
          <p:cNvGrpSpPr/>
          <p:nvPr/>
        </p:nvGrpSpPr>
        <p:grpSpPr>
          <a:xfrm>
            <a:off x="139700" y="5924549"/>
            <a:ext cx="11758498" cy="946152"/>
            <a:chOff x="139700" y="5924549"/>
            <a:chExt cx="11758498" cy="946152"/>
          </a:xfrm>
        </p:grpSpPr>
        <p:pic>
          <p:nvPicPr>
            <p:cNvPr id="11" name="Picture 10" descr="Logo, company name&#10;&#10;Description automatically generated">
              <a:extLst>
                <a:ext uri="{FF2B5EF4-FFF2-40B4-BE49-F238E27FC236}">
                  <a16:creationId xmlns:a16="http://schemas.microsoft.com/office/drawing/2014/main" id="{73FE37D7-2044-4FB9-B86C-0652C07EA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pic>
          <p:nvPicPr>
            <p:cNvPr id="12" name="Graphic 11" descr="Walk with solid fill">
              <a:extLst>
                <a:ext uri="{FF2B5EF4-FFF2-40B4-BE49-F238E27FC236}">
                  <a16:creationId xmlns:a16="http://schemas.microsoft.com/office/drawing/2014/main" id="{4D82437B-50E5-408C-AF9F-84DFC8749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C41C48C-B082-427F-A6F7-F99B1E9AA0CC}"/>
              </a:ext>
            </a:extLst>
          </p:cNvPr>
          <p:cNvSpPr txBox="1"/>
          <p:nvPr/>
        </p:nvSpPr>
        <p:spPr>
          <a:xfrm>
            <a:off x="348790" y="1300899"/>
            <a:ext cx="48942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+mj-lt"/>
              </a:rPr>
              <a:t>Sylwch</a:t>
            </a:r>
            <a:r>
              <a:rPr lang="en-GB" sz="2400" dirty="0">
                <a:latin typeface="+mj-lt"/>
              </a:rPr>
              <a:t>, </a:t>
            </a:r>
            <a:r>
              <a:rPr lang="en-GB" sz="2400" dirty="0" err="1">
                <a:latin typeface="+mj-lt"/>
              </a:rPr>
              <a:t>nid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yw</a:t>
            </a:r>
            <a:r>
              <a:rPr lang="en-GB" sz="2400" dirty="0">
                <a:latin typeface="+mj-lt"/>
              </a:rPr>
              <a:t> map </a:t>
            </a:r>
            <a:r>
              <a:rPr lang="en-GB" sz="2400" dirty="0" err="1">
                <a:latin typeface="+mj-lt"/>
              </a:rPr>
              <a:t>rhyngweithiol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Llwybr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Arfordir</a:t>
            </a:r>
            <a:r>
              <a:rPr lang="en-GB" sz="2400" dirty="0">
                <a:latin typeface="+mj-lt"/>
              </a:rPr>
              <a:t> Cymru yn nodi </a:t>
            </a:r>
            <a:r>
              <a:rPr lang="en-GB" sz="2400" dirty="0" err="1">
                <a:latin typeface="+mj-lt"/>
              </a:rPr>
              <a:t>graddfa’r</a:t>
            </a:r>
            <a:r>
              <a:rPr lang="en-GB" sz="2400" dirty="0">
                <a:latin typeface="+mj-lt"/>
              </a:rPr>
              <a:t> map.</a:t>
            </a:r>
            <a:endParaRPr lang="en-GB" sz="1000" i="0" u="none" strike="noStrike" baseline="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+mj-lt"/>
              </a:rPr>
              <a:t>Ar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fapiau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papur</a:t>
            </a:r>
            <a:r>
              <a:rPr lang="en-GB" sz="2400" dirty="0">
                <a:latin typeface="+mj-lt"/>
              </a:rPr>
              <a:t>, </a:t>
            </a:r>
            <a:r>
              <a:rPr lang="en-GB" sz="2400" dirty="0" err="1">
                <a:latin typeface="+mj-lt"/>
              </a:rPr>
              <a:t>mae’r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raddfa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fel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arfer</a:t>
            </a:r>
            <a:r>
              <a:rPr lang="en-GB" sz="2400" dirty="0">
                <a:latin typeface="+mj-lt"/>
              </a:rPr>
              <a:t> yn </a:t>
            </a:r>
            <a:r>
              <a:rPr lang="en-GB" sz="2400" dirty="0" err="1">
                <a:latin typeface="+mj-lt"/>
              </a:rPr>
              <a:t>cael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ei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rhoi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ar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flaen</a:t>
            </a:r>
            <a:r>
              <a:rPr lang="en-GB" sz="2400" dirty="0">
                <a:latin typeface="+mj-lt"/>
              </a:rPr>
              <a:t> y map.</a:t>
            </a:r>
            <a:endParaRPr lang="en-GB" sz="1000" i="0" u="none" strike="noStrike" baseline="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/>
              <a:t>Os</a:t>
            </a:r>
            <a:r>
              <a:rPr lang="en-GB" sz="2400" dirty="0"/>
              <a:t> </a:t>
            </a:r>
            <a:r>
              <a:rPr lang="en-GB" sz="2400" dirty="0" err="1"/>
              <a:t>ydych</a:t>
            </a:r>
            <a:r>
              <a:rPr lang="en-GB" sz="2400" dirty="0"/>
              <a:t> </a:t>
            </a:r>
            <a:r>
              <a:rPr lang="en-GB" sz="2400" dirty="0" err="1"/>
              <a:t>chi’n</a:t>
            </a:r>
            <a:r>
              <a:rPr lang="en-GB" sz="2400" dirty="0"/>
              <a:t> </a:t>
            </a:r>
            <a:r>
              <a:rPr lang="en-GB" sz="2400" dirty="0" err="1"/>
              <a:t>defnyddio</a:t>
            </a:r>
            <a:r>
              <a:rPr lang="en-GB" sz="2400" dirty="0"/>
              <a:t> </a:t>
            </a:r>
            <a:r>
              <a:rPr lang="en-GB" sz="2400" dirty="0" err="1"/>
              <a:t>MapDataCymru</a:t>
            </a:r>
            <a:r>
              <a:rPr lang="en-GB" sz="2400" dirty="0"/>
              <a:t>, </a:t>
            </a:r>
            <a:r>
              <a:rPr lang="en-GB" sz="2400" dirty="0" err="1"/>
              <a:t>mae’r</a:t>
            </a:r>
            <a:r>
              <a:rPr lang="en-GB" sz="2400" dirty="0"/>
              <a:t> </a:t>
            </a:r>
            <a:r>
              <a:rPr lang="en-GB" sz="2400" dirty="0" err="1"/>
              <a:t>raddfa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waelod</a:t>
            </a:r>
            <a:r>
              <a:rPr lang="en-GB" sz="2400" dirty="0"/>
              <a:t> </a:t>
            </a:r>
            <a:r>
              <a:rPr lang="en-GB" sz="2400" dirty="0" err="1"/>
              <a:t>ochr</a:t>
            </a:r>
            <a:r>
              <a:rPr lang="en-GB" sz="2400" dirty="0"/>
              <a:t> </a:t>
            </a:r>
            <a:r>
              <a:rPr lang="en-GB" sz="2400" dirty="0" err="1"/>
              <a:t>dde’r</a:t>
            </a:r>
            <a:r>
              <a:rPr lang="en-GB" sz="2400" dirty="0"/>
              <a:t> </a:t>
            </a:r>
            <a:r>
              <a:rPr lang="en-GB" sz="2400" dirty="0" err="1"/>
              <a:t>sgrin</a:t>
            </a:r>
            <a:r>
              <a:rPr lang="en-GB" sz="2400" dirty="0"/>
              <a:t> ac yn </a:t>
            </a:r>
            <a:r>
              <a:rPr lang="en-GB" sz="2400" dirty="0" err="1"/>
              <a:t>newid</a:t>
            </a:r>
            <a:r>
              <a:rPr lang="en-GB" sz="2400" dirty="0"/>
              <a:t> </a:t>
            </a:r>
            <a:r>
              <a:rPr lang="en-GB" sz="2400" dirty="0" err="1"/>
              <a:t>wrth</a:t>
            </a:r>
            <a:r>
              <a:rPr lang="en-GB" sz="2400" dirty="0"/>
              <a:t> i chi </a:t>
            </a:r>
            <a:r>
              <a:rPr lang="en-GB" sz="2400" dirty="0" err="1"/>
              <a:t>chwyddo</a:t>
            </a:r>
            <a:r>
              <a:rPr lang="en-GB" sz="2400" dirty="0"/>
              <a:t> i </a:t>
            </a:r>
            <a:r>
              <a:rPr lang="en-GB" sz="2400" dirty="0" err="1"/>
              <a:t>mewn</a:t>
            </a:r>
            <a:r>
              <a:rPr lang="en-GB" sz="2400" dirty="0"/>
              <a:t> neu </a:t>
            </a:r>
            <a:r>
              <a:rPr lang="en-GB" sz="2400" dirty="0" err="1"/>
              <a:t>allan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ardal</a:t>
            </a:r>
            <a:r>
              <a:rPr lang="en-GB" sz="2400" dirty="0"/>
              <a:t> </a:t>
            </a:r>
            <a:r>
              <a:rPr lang="en-GB" sz="2400" dirty="0" err="1"/>
              <a:t>benodol</a:t>
            </a:r>
            <a:r>
              <a:rPr lang="en-GB" sz="2400" dirty="0"/>
              <a:t>. </a:t>
            </a:r>
            <a:endParaRPr lang="en-GB" sz="24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30F9A3-777E-4D4A-A5D3-677EC43D0B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23" t="28180" r="45161" b="16563"/>
          <a:stretch/>
        </p:blipFill>
        <p:spPr>
          <a:xfrm>
            <a:off x="5370255" y="1266149"/>
            <a:ext cx="2746624" cy="272450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0F7962-D55D-46A9-AFC5-FF3C155B24BC}"/>
              </a:ext>
            </a:extLst>
          </p:cNvPr>
          <p:cNvCxnSpPr>
            <a:cxnSpLocks/>
          </p:cNvCxnSpPr>
          <p:nvPr/>
        </p:nvCxnSpPr>
        <p:spPr>
          <a:xfrm flipV="1">
            <a:off x="4697813" y="2811816"/>
            <a:ext cx="793531" cy="1203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88E5E52-9F71-4EE0-9712-422F40A47BA9}"/>
              </a:ext>
            </a:extLst>
          </p:cNvPr>
          <p:cNvCxnSpPr>
            <a:cxnSpLocks/>
          </p:cNvCxnSpPr>
          <p:nvPr/>
        </p:nvCxnSpPr>
        <p:spPr>
          <a:xfrm flipV="1">
            <a:off x="10649141" y="5778561"/>
            <a:ext cx="669314" cy="3799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52F3E5-8BE7-4458-9229-CCFFC6B44F5D}"/>
              </a:ext>
            </a:extLst>
          </p:cNvPr>
          <p:cNvGrpSpPr/>
          <p:nvPr/>
        </p:nvGrpSpPr>
        <p:grpSpPr>
          <a:xfrm>
            <a:off x="1974707" y="5734377"/>
            <a:ext cx="8520332" cy="914400"/>
            <a:chOff x="1974707" y="5734377"/>
            <a:chExt cx="8520332" cy="91440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63E2922-E983-43DD-BEED-315ECFDC9A2D}"/>
                </a:ext>
              </a:extLst>
            </p:cNvPr>
            <p:cNvSpPr txBox="1"/>
            <p:nvPr/>
          </p:nvSpPr>
          <p:spPr>
            <a:xfrm>
              <a:off x="2998027" y="5734377"/>
              <a:ext cx="7497012" cy="830997"/>
            </a:xfrm>
            <a:prstGeom prst="rect">
              <a:avLst/>
            </a:prstGeom>
            <a:solidFill>
              <a:srgbClr val="0091A5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dirty="0" err="1">
                  <a:solidFill>
                    <a:schemeClr val="bg1"/>
                  </a:solidFill>
                </a:rPr>
                <a:t>Ydych</a:t>
              </a:r>
              <a:r>
                <a:rPr lang="en-GB" sz="2400" dirty="0">
                  <a:solidFill>
                    <a:schemeClr val="bg1"/>
                  </a:solidFill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</a:rPr>
                <a:t>chi’n</a:t>
              </a:r>
              <a:r>
                <a:rPr lang="en-GB" sz="2400" dirty="0">
                  <a:solidFill>
                    <a:schemeClr val="bg1"/>
                  </a:solidFill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</a:rPr>
                <a:t>defnyddio</a:t>
              </a:r>
              <a:r>
                <a:rPr lang="en-GB" sz="2400" dirty="0">
                  <a:solidFill>
                    <a:schemeClr val="bg1"/>
                  </a:solidFill>
                </a:rPr>
                <a:t> map </a:t>
              </a:r>
              <a:r>
                <a:rPr lang="en-GB" sz="2400" dirty="0" err="1">
                  <a:solidFill>
                    <a:schemeClr val="bg1"/>
                  </a:solidFill>
                </a:rPr>
                <a:t>gyda’r</a:t>
              </a:r>
              <a:r>
                <a:rPr lang="en-GB" sz="2400" dirty="0">
                  <a:solidFill>
                    <a:schemeClr val="bg1"/>
                  </a:solidFill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</a:rPr>
                <a:t>raddfa</a:t>
              </a:r>
              <a:r>
                <a:rPr lang="en-GB" sz="2400" dirty="0">
                  <a:solidFill>
                    <a:schemeClr val="bg1"/>
                  </a:solidFill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</a:rPr>
                <a:t>gywir</a:t>
              </a:r>
              <a:r>
                <a:rPr lang="en-GB" sz="2400" dirty="0">
                  <a:solidFill>
                    <a:schemeClr val="bg1"/>
                  </a:solidFill>
                </a:rPr>
                <a:t> er </a:t>
              </a:r>
              <a:r>
                <a:rPr lang="en-GB" sz="2400" dirty="0" err="1">
                  <a:solidFill>
                    <a:schemeClr val="bg1"/>
                  </a:solidFill>
                </a:rPr>
                <a:t>mwyn</a:t>
              </a:r>
              <a:r>
                <a:rPr lang="en-GB" sz="2400" dirty="0">
                  <a:solidFill>
                    <a:schemeClr val="bg1"/>
                  </a:solidFill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</a:rPr>
                <a:t>cynllunio</a:t>
              </a:r>
              <a:r>
                <a:rPr lang="en-GB" sz="2400" dirty="0">
                  <a:solidFill>
                    <a:schemeClr val="bg1"/>
                  </a:solidFill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</a:rPr>
                <a:t>eich</a:t>
              </a:r>
              <a:r>
                <a:rPr lang="en-GB" sz="2400" dirty="0">
                  <a:solidFill>
                    <a:schemeClr val="bg1"/>
                  </a:solidFill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</a:rPr>
                <a:t>taith</a:t>
              </a:r>
              <a:r>
                <a:rPr lang="en-GB" sz="2400" dirty="0">
                  <a:solidFill>
                    <a:schemeClr val="bg1"/>
                  </a:solidFill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</a:rPr>
                <a:t>gerdded</a:t>
              </a:r>
              <a:r>
                <a:rPr lang="en-GB" sz="2400" dirty="0">
                  <a:solidFill>
                    <a:schemeClr val="bg1"/>
                  </a:solidFill>
                </a:rPr>
                <a:t>?</a:t>
              </a:r>
              <a:endParaRPr lang="en-GB" sz="3200" b="1" dirty="0">
                <a:solidFill>
                  <a:schemeClr val="bg1"/>
                </a:solidFill>
              </a:endParaRPr>
            </a:p>
          </p:txBody>
        </p:sp>
        <p:pic>
          <p:nvPicPr>
            <p:cNvPr id="21" name="Graphic 20" descr="Head with gears with solid fill">
              <a:extLst>
                <a:ext uri="{FF2B5EF4-FFF2-40B4-BE49-F238E27FC236}">
                  <a16:creationId xmlns:a16="http://schemas.microsoft.com/office/drawing/2014/main" id="{92A0BB32-19C1-458B-92E0-F7518B630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74707" y="5734377"/>
              <a:ext cx="914400" cy="914400"/>
            </a:xfrm>
            <a:prstGeom prst="rect">
              <a:avLst/>
            </a:prstGeom>
          </p:spPr>
        </p:pic>
      </p:grpSp>
      <p:sp>
        <p:nvSpPr>
          <p:cNvPr id="16" name="Footer Placeholder 11">
            <a:extLst>
              <a:ext uri="{FF2B5EF4-FFF2-40B4-BE49-F238E27FC236}">
                <a16:creationId xmlns:a16="http://schemas.microsoft.com/office/drawing/2014/main" id="{85486D70-E51E-43EC-9FF8-EE335BB08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13" y="40414"/>
            <a:ext cx="7651444" cy="312084"/>
          </a:xfrm>
        </p:spPr>
        <p:txBody>
          <a:bodyPr/>
          <a:lstStyle/>
          <a:p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Cynllunio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ymweliad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diwrnod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â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Cymru</a:t>
            </a:r>
            <a:endParaRPr lang="en-GB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BDCCD4-182E-423A-B3E7-01B9120003F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082" b="4267"/>
          <a:stretch/>
        </p:blipFill>
        <p:spPr>
          <a:xfrm>
            <a:off x="6291826" y="2975564"/>
            <a:ext cx="5576411" cy="277602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767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A Man Holding a Paper Map Stock Photo">
            <a:extLst>
              <a:ext uri="{FF2B5EF4-FFF2-40B4-BE49-F238E27FC236}">
                <a16:creationId xmlns:a16="http://schemas.microsoft.com/office/drawing/2014/main" id="{43E12D2B-53AC-444B-8AAB-672C22D3C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176" y="1826587"/>
            <a:ext cx="5176151" cy="3450767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6F538D-D025-4B6F-A34C-A9E72ADA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36574"/>
            <a:ext cx="8775700" cy="1012395"/>
          </a:xfrm>
        </p:spPr>
        <p:txBody>
          <a:bodyPr/>
          <a:lstStyle/>
          <a:p>
            <a:r>
              <a:rPr lang="en-GB" b="1" i="0" u="none" strike="noStrike" baseline="0" dirty="0" err="1"/>
              <a:t>Cyfeirnodau</a:t>
            </a:r>
            <a:r>
              <a:rPr lang="en-GB" b="1" i="0" u="none" strike="noStrike" baseline="0" dirty="0"/>
              <a:t> grid </a:t>
            </a:r>
            <a:r>
              <a:rPr lang="en-GB" b="1" i="0" u="none" strike="noStrike" baseline="0" dirty="0" err="1"/>
              <a:t>ar</a:t>
            </a:r>
            <a:r>
              <a:rPr lang="en-GB" b="1" i="0" u="none" strike="noStrike" baseline="0" dirty="0"/>
              <a:t> </a:t>
            </a:r>
            <a:r>
              <a:rPr lang="en-GB" b="1" i="0" u="none" strike="noStrike" baseline="0" dirty="0" err="1"/>
              <a:t>gyfer</a:t>
            </a:r>
            <a:r>
              <a:rPr lang="en-GB" b="1" i="0" u="none" strike="noStrike" baseline="0" dirty="0"/>
              <a:t> </a:t>
            </a:r>
            <a:r>
              <a:rPr lang="en-GB" b="1" i="0" u="none" strike="noStrike" baseline="0" dirty="0" err="1"/>
              <a:t>eich</a:t>
            </a:r>
            <a:r>
              <a:rPr lang="en-GB" b="1" i="0" u="none" strike="noStrike" baseline="0" dirty="0"/>
              <a:t> </a:t>
            </a:r>
            <a:r>
              <a:rPr lang="en-GB" b="1" i="0" u="none" strike="noStrike" baseline="0" dirty="0" err="1"/>
              <a:t>taith</a:t>
            </a:r>
            <a:r>
              <a:rPr lang="en-GB" b="1" i="0" u="none" strike="noStrike" baseline="0" dirty="0"/>
              <a:t> </a:t>
            </a:r>
            <a:r>
              <a:rPr lang="en-GB" b="1" i="0" u="none" strike="noStrike" baseline="0" dirty="0" err="1"/>
              <a:t>gerdded</a:t>
            </a:r>
            <a:br>
              <a:rPr lang="en-GB" sz="1800" b="1" i="0" u="none" strike="noStrike" baseline="0" dirty="0">
                <a:solidFill>
                  <a:srgbClr val="585757"/>
                </a:solidFill>
                <a:latin typeface="Gotham-Bold"/>
              </a:rPr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548BD-C30A-4512-8ACA-BF1ECC66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A8D287-8211-4D38-9D7E-DEA48ABF3882}"/>
              </a:ext>
            </a:extLst>
          </p:cNvPr>
          <p:cNvSpPr txBox="1"/>
          <p:nvPr/>
        </p:nvSpPr>
        <p:spPr>
          <a:xfrm>
            <a:off x="377768" y="1352107"/>
            <a:ext cx="61905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Mae </a:t>
            </a:r>
            <a:r>
              <a:rPr lang="en-GB" sz="2400" dirty="0" err="1"/>
              <a:t>cyfeirnodau</a:t>
            </a:r>
            <a:r>
              <a:rPr lang="en-GB" sz="2400" dirty="0"/>
              <a:t> grid yn </a:t>
            </a:r>
            <a:r>
              <a:rPr lang="en-GB" sz="2400" dirty="0" err="1"/>
              <a:t>dweud</a:t>
            </a:r>
            <a:r>
              <a:rPr lang="en-GB" sz="2400" dirty="0"/>
              <a:t> </a:t>
            </a:r>
            <a:r>
              <a:rPr lang="en-GB" sz="2400" dirty="0" err="1"/>
              <a:t>wrth</a:t>
            </a:r>
            <a:r>
              <a:rPr lang="en-GB" sz="2400" dirty="0"/>
              <a:t> </a:t>
            </a:r>
            <a:r>
              <a:rPr lang="en-GB" sz="2400" dirty="0" err="1"/>
              <a:t>ble</a:t>
            </a:r>
            <a:r>
              <a:rPr lang="en-GB" sz="2400" dirty="0"/>
              <a:t> </a:t>
            </a:r>
            <a:r>
              <a:rPr lang="en-GB" sz="2400" dirty="0" err="1"/>
              <a:t>rydych</a:t>
            </a:r>
            <a:r>
              <a:rPr lang="en-GB" sz="2400" dirty="0"/>
              <a:t> chi </a:t>
            </a:r>
            <a:r>
              <a:rPr lang="en-GB" sz="2400" dirty="0" err="1"/>
              <a:t>ar</a:t>
            </a:r>
            <a:r>
              <a:rPr lang="en-GB" sz="2400" dirty="0"/>
              <a:t> fap.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Gall </a:t>
            </a:r>
            <a:r>
              <a:rPr lang="en-GB" sz="2400" dirty="0" err="1"/>
              <a:t>deall</a:t>
            </a:r>
            <a:r>
              <a:rPr lang="en-GB" sz="2400" dirty="0"/>
              <a:t> </a:t>
            </a:r>
            <a:r>
              <a:rPr lang="en-GB" sz="2400" dirty="0" err="1"/>
              <a:t>sut</a:t>
            </a:r>
            <a:r>
              <a:rPr lang="en-GB" sz="2400" dirty="0"/>
              <a:t> i </a:t>
            </a:r>
            <a:r>
              <a:rPr lang="en-GB" sz="2400" dirty="0" err="1"/>
              <a:t>roi</a:t>
            </a:r>
            <a:r>
              <a:rPr lang="en-GB" sz="2400" dirty="0"/>
              <a:t> </a:t>
            </a:r>
            <a:r>
              <a:rPr lang="en-GB" sz="2400" dirty="0" err="1"/>
              <a:t>cyfeirnod</a:t>
            </a:r>
            <a:r>
              <a:rPr lang="en-GB" sz="2400" dirty="0"/>
              <a:t> grid </a:t>
            </a:r>
            <a:r>
              <a:rPr lang="en-GB" sz="2400" dirty="0" err="1"/>
              <a:t>fod</a:t>
            </a:r>
            <a:r>
              <a:rPr lang="en-GB" sz="2400" dirty="0"/>
              <a:t> yn </a:t>
            </a:r>
            <a:r>
              <a:rPr lang="en-GB" sz="2400" dirty="0" err="1"/>
              <a:t>ddefnyddiol</a:t>
            </a:r>
            <a:r>
              <a:rPr lang="en-GB" sz="2400" dirty="0"/>
              <a:t> er </a:t>
            </a:r>
            <a:r>
              <a:rPr lang="en-GB" sz="2400" dirty="0" err="1"/>
              <a:t>mwyn</a:t>
            </a:r>
            <a:r>
              <a:rPr lang="en-GB" sz="2400" dirty="0"/>
              <a:t> </a:t>
            </a:r>
            <a:r>
              <a:rPr lang="en-GB" sz="2400" dirty="0" err="1"/>
              <a:t>rhannu</a:t>
            </a:r>
            <a:r>
              <a:rPr lang="en-GB" sz="2400" dirty="0"/>
              <a:t> </a:t>
            </a:r>
            <a:r>
              <a:rPr lang="en-GB" sz="2400" dirty="0" err="1"/>
              <a:t>lleoliadau</a:t>
            </a:r>
            <a:r>
              <a:rPr lang="en-GB" sz="2400" dirty="0"/>
              <a:t> a i </a:t>
            </a:r>
            <a:r>
              <a:rPr lang="en-GB" sz="2400" dirty="0" err="1"/>
              <a:t>helpu</a:t>
            </a:r>
            <a:r>
              <a:rPr lang="en-GB" sz="2400" dirty="0"/>
              <a:t> </a:t>
            </a:r>
            <a:r>
              <a:rPr lang="en-GB" sz="2400" dirty="0" err="1"/>
              <a:t>eraill</a:t>
            </a:r>
            <a:r>
              <a:rPr lang="en-GB" sz="2400" dirty="0"/>
              <a:t> i nodi </a:t>
            </a:r>
            <a:r>
              <a:rPr lang="en-GB" sz="2400" dirty="0" err="1"/>
              <a:t>eich</a:t>
            </a:r>
            <a:r>
              <a:rPr lang="en-GB" sz="2400" dirty="0"/>
              <a:t> </a:t>
            </a:r>
            <a:r>
              <a:rPr lang="en-GB" sz="2400" dirty="0" err="1"/>
              <a:t>lleoliad</a:t>
            </a:r>
            <a:r>
              <a:rPr lang="en-GB" sz="2400" dirty="0"/>
              <a:t> </a:t>
            </a:r>
            <a:r>
              <a:rPr lang="en-GB" sz="2400" dirty="0" err="1"/>
              <a:t>os</a:t>
            </a:r>
            <a:r>
              <a:rPr lang="en-GB" sz="2400" dirty="0"/>
              <a:t> </a:t>
            </a:r>
            <a:r>
              <a:rPr lang="en-GB" sz="2400" dirty="0" err="1"/>
              <a:t>bydd</a:t>
            </a:r>
            <a:r>
              <a:rPr lang="en-GB" sz="2400" dirty="0"/>
              <a:t> </a:t>
            </a:r>
            <a:r>
              <a:rPr lang="en-GB" sz="2400" dirty="0" err="1"/>
              <a:t>argyfwng</a:t>
            </a:r>
            <a:r>
              <a:rPr lang="en-GB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Edrychwch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dudalen</a:t>
            </a:r>
            <a:r>
              <a:rPr lang="en-GB" sz="2400" dirty="0"/>
              <a:t> we </a:t>
            </a:r>
            <a:r>
              <a:rPr lang="en-GB" sz="2400" dirty="0" err="1"/>
              <a:t>yr</a:t>
            </a:r>
            <a:r>
              <a:rPr lang="en-GB" sz="2400" dirty="0"/>
              <a:t> </a:t>
            </a:r>
            <a:r>
              <a:rPr lang="en-GB" sz="2400" dirty="0" err="1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Arolwg</a:t>
            </a:r>
            <a:r>
              <a:rPr lang="en-GB" sz="24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400" dirty="0" err="1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Ordnans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/>
              <a:t>am </a:t>
            </a:r>
            <a:r>
              <a:rPr lang="en-GB" sz="2400" dirty="0" err="1"/>
              <a:t>ragor</a:t>
            </a:r>
            <a:r>
              <a:rPr lang="en-GB" sz="2400" dirty="0"/>
              <a:t> o </a:t>
            </a:r>
            <a:r>
              <a:rPr lang="en-GB" sz="2400" dirty="0" err="1"/>
              <a:t>wybodaeth</a:t>
            </a:r>
            <a:r>
              <a:rPr lang="en-GB" sz="2400" dirty="0"/>
              <a:t> am </a:t>
            </a:r>
            <a:r>
              <a:rPr lang="en-GB" sz="2400" dirty="0" err="1"/>
              <a:t>sut</a:t>
            </a:r>
            <a:r>
              <a:rPr lang="en-GB" sz="2400" dirty="0"/>
              <a:t> i </a:t>
            </a:r>
            <a:r>
              <a:rPr lang="en-GB" sz="2400" dirty="0" err="1"/>
              <a:t>rhoi</a:t>
            </a:r>
            <a:r>
              <a:rPr lang="en-GB" sz="2400" dirty="0"/>
              <a:t> </a:t>
            </a:r>
            <a:r>
              <a:rPr lang="en-GB" sz="2400" dirty="0" err="1"/>
              <a:t>cyfeirnodau</a:t>
            </a:r>
            <a:r>
              <a:rPr lang="en-GB" sz="2400" dirty="0"/>
              <a:t> grid.</a:t>
            </a:r>
            <a:endParaRPr lang="en-GB" sz="32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4D33B2-C33F-4E36-86EE-45C6F023EF59}"/>
              </a:ext>
            </a:extLst>
          </p:cNvPr>
          <p:cNvGrpSpPr/>
          <p:nvPr/>
        </p:nvGrpSpPr>
        <p:grpSpPr>
          <a:xfrm>
            <a:off x="139700" y="5924549"/>
            <a:ext cx="11758498" cy="946152"/>
            <a:chOff x="139700" y="5924549"/>
            <a:chExt cx="11758498" cy="946152"/>
          </a:xfrm>
        </p:grpSpPr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707C1F4C-4339-43CF-8CBB-9BD2ED4C8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pic>
          <p:nvPicPr>
            <p:cNvPr id="13" name="Graphic 12" descr="Walk with solid fill">
              <a:extLst>
                <a:ext uri="{FF2B5EF4-FFF2-40B4-BE49-F238E27FC236}">
                  <a16:creationId xmlns:a16="http://schemas.microsoft.com/office/drawing/2014/main" id="{F79B4133-4A7C-41FD-B456-6EEDEEB5A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7C0B30C-9FD7-4AD0-8A9E-F2768EE1B8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1951" y="4617924"/>
            <a:ext cx="1619527" cy="170350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4" name="Footer Placeholder 11">
            <a:extLst>
              <a:ext uri="{FF2B5EF4-FFF2-40B4-BE49-F238E27FC236}">
                <a16:creationId xmlns:a16="http://schemas.microsoft.com/office/drawing/2014/main" id="{867A13EF-325C-4EF8-98E6-085AD4A06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13" y="40414"/>
            <a:ext cx="7651444" cy="312084"/>
          </a:xfrm>
        </p:spPr>
        <p:txBody>
          <a:bodyPr/>
          <a:lstStyle/>
          <a:p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Cynllunio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ymweliad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diwrnod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â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Cymru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04598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F538D-D025-4B6F-A34C-A9E72ADA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043" y="290795"/>
            <a:ext cx="8775700" cy="1012395"/>
          </a:xfrm>
        </p:spPr>
        <p:txBody>
          <a:bodyPr/>
          <a:lstStyle/>
          <a:p>
            <a:r>
              <a:rPr lang="en-GB" b="1" i="0" u="none" strike="noStrike" baseline="0" dirty="0" err="1"/>
              <a:t>Cyfeirnodau</a:t>
            </a:r>
            <a:r>
              <a:rPr lang="en-GB" b="1" i="0" u="none" strike="noStrike" baseline="0" dirty="0"/>
              <a:t> grid </a:t>
            </a:r>
            <a:r>
              <a:rPr lang="en-GB" b="1" i="0" u="none" strike="noStrike" baseline="0" dirty="0" err="1"/>
              <a:t>ar</a:t>
            </a:r>
            <a:r>
              <a:rPr lang="en-GB" b="1" i="0" u="none" strike="noStrike" baseline="0" dirty="0"/>
              <a:t> </a:t>
            </a:r>
            <a:r>
              <a:rPr lang="en-GB" b="1" i="0" u="none" strike="noStrike" baseline="0" dirty="0" err="1"/>
              <a:t>gyfer</a:t>
            </a:r>
            <a:r>
              <a:rPr lang="en-GB" b="1" i="0" u="none" strike="noStrike" baseline="0" dirty="0"/>
              <a:t> </a:t>
            </a:r>
            <a:r>
              <a:rPr lang="en-GB" b="1" i="0" u="none" strike="noStrike" baseline="0" dirty="0" err="1"/>
              <a:t>eich</a:t>
            </a:r>
            <a:r>
              <a:rPr lang="en-GB" b="1" i="0" u="none" strike="noStrike" baseline="0" dirty="0"/>
              <a:t> </a:t>
            </a:r>
            <a:r>
              <a:rPr lang="en-GB" b="1" i="0" u="none" strike="noStrike" baseline="0" dirty="0" err="1"/>
              <a:t>taith</a:t>
            </a:r>
            <a:r>
              <a:rPr lang="en-GB" b="1" i="0" u="none" strike="noStrike" baseline="0" dirty="0"/>
              <a:t> </a:t>
            </a:r>
            <a:r>
              <a:rPr lang="en-GB" b="1" i="0" u="none" strike="noStrike" baseline="0" dirty="0" err="1"/>
              <a:t>gerdded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548BD-C30A-4512-8ACA-BF1ECC66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A8D287-8211-4D38-9D7E-DEA48ABF3882}"/>
              </a:ext>
            </a:extLst>
          </p:cNvPr>
          <p:cNvSpPr txBox="1"/>
          <p:nvPr/>
        </p:nvSpPr>
        <p:spPr>
          <a:xfrm>
            <a:off x="311612" y="1170843"/>
            <a:ext cx="1174068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I </a:t>
            </a:r>
            <a:r>
              <a:rPr lang="en-GB" sz="2400" b="1" dirty="0" err="1">
                <a:solidFill>
                  <a:schemeClr val="accent1"/>
                </a:solidFill>
              </a:rPr>
              <a:t>ganfod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</a:rPr>
              <a:t>cyfeirnodau</a:t>
            </a:r>
            <a:r>
              <a:rPr lang="en-GB" sz="2400" b="1" dirty="0">
                <a:solidFill>
                  <a:schemeClr val="accent1"/>
                </a:solidFill>
              </a:rPr>
              <a:t> grid </a:t>
            </a:r>
            <a:r>
              <a:rPr lang="en-GB" sz="2400" b="1" dirty="0" err="1">
                <a:solidFill>
                  <a:schemeClr val="accent1"/>
                </a:solidFill>
              </a:rPr>
              <a:t>ar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</a:rPr>
              <a:t>gyfer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</a:rPr>
              <a:t>lleoliadau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</a:rPr>
              <a:t>penodol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</a:rPr>
              <a:t>gallwch</a:t>
            </a:r>
            <a:r>
              <a:rPr lang="en-GB" sz="2400" b="1" dirty="0">
                <a:solidFill>
                  <a:schemeClr val="accent1"/>
                </a:solidFill>
              </a:rPr>
              <a:t>:</a:t>
            </a:r>
          </a:p>
          <a:p>
            <a:endParaRPr lang="en-GB" sz="1000" b="1" dirty="0">
              <a:solidFill>
                <a:schemeClr val="accent1"/>
              </a:solidFill>
            </a:endParaRPr>
          </a:p>
          <a:p>
            <a:endParaRPr lang="en-GB" sz="1000" b="1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Cyfrifo’r</a:t>
            </a:r>
            <a:r>
              <a:rPr lang="en-GB" sz="2400" dirty="0"/>
              <a:t> </a:t>
            </a:r>
            <a:r>
              <a:rPr lang="en-GB" sz="2400" dirty="0" err="1"/>
              <a:t>cyfeirnodau</a:t>
            </a:r>
            <a:r>
              <a:rPr lang="en-GB" sz="2400" dirty="0"/>
              <a:t> grid â </a:t>
            </a:r>
            <a:r>
              <a:rPr lang="en-GB" sz="2400" dirty="0" err="1"/>
              <a:t>llaw</a:t>
            </a:r>
            <a:r>
              <a:rPr lang="en-GB" sz="2400" dirty="0"/>
              <a:t> </a:t>
            </a:r>
            <a:r>
              <a:rPr lang="en-GB" sz="2400" dirty="0" err="1"/>
              <a:t>gan</a:t>
            </a:r>
            <a:r>
              <a:rPr lang="en-GB" sz="2400" dirty="0"/>
              <a:t> </a:t>
            </a:r>
            <a:r>
              <a:rPr lang="en-GB" sz="2400" dirty="0" err="1"/>
              <a:t>ddefnyddio</a:t>
            </a:r>
            <a:r>
              <a:rPr lang="en-GB" sz="2400" dirty="0"/>
              <a:t> </a:t>
            </a:r>
            <a:r>
              <a:rPr lang="en-GB" sz="2400" dirty="0" err="1"/>
              <a:t>canllawiau’r</a:t>
            </a:r>
            <a:r>
              <a:rPr lang="en-GB" sz="2400" dirty="0"/>
              <a:t> </a:t>
            </a:r>
            <a:r>
              <a:rPr lang="en-GB" sz="2400" b="1" dirty="0" err="1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Arolwg</a:t>
            </a:r>
            <a:r>
              <a:rPr lang="en-GB" sz="2400" b="1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Ordnans</a:t>
            </a:r>
            <a:r>
              <a:rPr lang="en-GB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/>
              <a:t>Edrych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wefan</a:t>
            </a:r>
            <a:r>
              <a:rPr lang="en-GB" sz="2400" dirty="0"/>
              <a:t> </a:t>
            </a:r>
            <a:r>
              <a:rPr lang="en-GB" sz="2400" b="1" dirty="0" err="1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Mapiau</a:t>
            </a:r>
            <a:r>
              <a:rPr lang="en-GB" sz="2400" b="1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Arolwg</a:t>
            </a:r>
            <a:r>
              <a:rPr lang="en-GB" sz="2400" b="1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Ordnans</a:t>
            </a:r>
            <a:r>
              <a:rPr lang="en-GB" sz="2400" dirty="0"/>
              <a:t>. Mae </a:t>
            </a:r>
            <a:r>
              <a:rPr lang="en-GB" sz="2400" dirty="0" err="1"/>
              <a:t>angen</a:t>
            </a:r>
            <a:r>
              <a:rPr lang="en-GB" sz="2400" dirty="0"/>
              <a:t> </a:t>
            </a:r>
            <a:r>
              <a:rPr lang="en-GB" sz="2400" dirty="0" err="1"/>
              <a:t>chwilio</a:t>
            </a:r>
            <a:r>
              <a:rPr lang="en-GB" sz="2400" dirty="0"/>
              <a:t> am </a:t>
            </a:r>
            <a:r>
              <a:rPr lang="en-GB" sz="2400" dirty="0" err="1"/>
              <a:t>leoliad</a:t>
            </a:r>
            <a:r>
              <a:rPr lang="en-GB" sz="2400" dirty="0"/>
              <a:t> neu </a:t>
            </a:r>
            <a:r>
              <a:rPr lang="en-GB" sz="2400" dirty="0" err="1"/>
              <a:t>chwyddo</a:t>
            </a:r>
            <a:r>
              <a:rPr lang="en-GB" sz="2400" dirty="0"/>
              <a:t> i </a:t>
            </a:r>
            <a:r>
              <a:rPr lang="en-GB" sz="2400" dirty="0" err="1"/>
              <a:t>mewn</a:t>
            </a:r>
            <a:r>
              <a:rPr lang="en-GB" sz="2400" dirty="0"/>
              <a:t> </a:t>
            </a:r>
            <a:r>
              <a:rPr lang="en-GB" sz="2400" dirty="0" err="1"/>
              <a:t>i’r</a:t>
            </a:r>
            <a:r>
              <a:rPr lang="en-GB" sz="2400" dirty="0"/>
              <a:t> </a:t>
            </a:r>
            <a:r>
              <a:rPr lang="en-GB" sz="2400" dirty="0" err="1"/>
              <a:t>lleoliad</a:t>
            </a:r>
            <a:r>
              <a:rPr lang="en-GB" sz="2400" dirty="0"/>
              <a:t> </a:t>
            </a:r>
            <a:r>
              <a:rPr lang="en-GB" sz="2400" dirty="0" err="1"/>
              <a:t>yr</a:t>
            </a:r>
            <a:r>
              <a:rPr lang="en-GB" sz="2400" dirty="0"/>
              <a:t> </a:t>
            </a:r>
            <a:r>
              <a:rPr lang="en-GB" sz="2400" dirty="0" err="1"/>
              <a:t>ydych</a:t>
            </a:r>
            <a:r>
              <a:rPr lang="en-GB" sz="2400" dirty="0"/>
              <a:t> am </a:t>
            </a:r>
            <a:r>
              <a:rPr lang="en-GB" sz="2400" dirty="0" err="1"/>
              <a:t>ganfod</a:t>
            </a:r>
            <a:r>
              <a:rPr lang="en-GB" sz="2400" dirty="0"/>
              <a:t> </a:t>
            </a:r>
            <a:r>
              <a:rPr lang="en-GB" sz="2400" dirty="0" err="1"/>
              <a:t>cyfeirnod</a:t>
            </a:r>
            <a:r>
              <a:rPr lang="en-GB" sz="2400" dirty="0"/>
              <a:t> grid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ei</a:t>
            </a:r>
            <a:r>
              <a:rPr lang="en-GB" sz="2400" dirty="0"/>
              <a:t> </a:t>
            </a:r>
            <a:r>
              <a:rPr lang="en-GB" sz="2400" dirty="0" err="1"/>
              <a:t>gyfer</a:t>
            </a:r>
            <a:r>
              <a:rPr lang="en-GB" sz="2400" dirty="0"/>
              <a:t> a </a:t>
            </a:r>
            <a:r>
              <a:rPr lang="en-GB" sz="2400" dirty="0" err="1"/>
              <a:t>phwyso</a:t>
            </a:r>
            <a:r>
              <a:rPr lang="en-GB" sz="2400" dirty="0"/>
              <a:t> </a:t>
            </a:r>
            <a:r>
              <a:rPr lang="en-GB" sz="2400" dirty="0" err="1"/>
              <a:t>botwm</a:t>
            </a:r>
            <a:r>
              <a:rPr lang="en-GB" sz="2400" dirty="0"/>
              <a:t> </a:t>
            </a:r>
            <a:r>
              <a:rPr lang="en-GB" sz="2400" dirty="0" err="1"/>
              <a:t>ochr</a:t>
            </a:r>
            <a:r>
              <a:rPr lang="en-GB" sz="2400" dirty="0"/>
              <a:t> </a:t>
            </a:r>
            <a:r>
              <a:rPr lang="en-GB" sz="2400" dirty="0" err="1"/>
              <a:t>dde’r</a:t>
            </a:r>
            <a:r>
              <a:rPr lang="en-GB" sz="2400" dirty="0"/>
              <a:t> </a:t>
            </a:r>
            <a:r>
              <a:rPr lang="en-GB" sz="2400" dirty="0" err="1"/>
              <a:t>llygoden</a:t>
            </a:r>
            <a:r>
              <a:rPr lang="en-GB" sz="2400" dirty="0"/>
              <a:t> i </a:t>
            </a:r>
            <a:r>
              <a:rPr lang="en-GB" sz="2400" dirty="0" err="1"/>
              <a:t>ollwng</a:t>
            </a:r>
            <a:r>
              <a:rPr lang="en-GB" sz="2400" dirty="0"/>
              <a:t> pin a </a:t>
            </a:r>
            <a:r>
              <a:rPr lang="en-GB" sz="2400" dirty="0" err="1"/>
              <a:t>chynhyrchu</a:t>
            </a:r>
            <a:r>
              <a:rPr lang="en-GB" sz="2400" dirty="0"/>
              <a:t> </a:t>
            </a:r>
            <a:r>
              <a:rPr lang="en-GB" sz="2400" dirty="0" err="1"/>
              <a:t>cyfeirnod</a:t>
            </a:r>
            <a:r>
              <a:rPr lang="en-GB" sz="2400" dirty="0"/>
              <a:t> grid.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Mynd</a:t>
            </a:r>
            <a:r>
              <a:rPr lang="en-GB" sz="2400" dirty="0"/>
              <a:t> i </a:t>
            </a:r>
            <a:r>
              <a:rPr lang="en-GB" sz="2400" dirty="0" err="1"/>
              <a:t>wefan</a:t>
            </a:r>
            <a:r>
              <a:rPr lang="en-GB" sz="2400" dirty="0"/>
              <a:t> </a:t>
            </a:r>
            <a:r>
              <a:rPr lang="en-GB" sz="2400" b="1" dirty="0" err="1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Canfod</a:t>
            </a:r>
            <a:r>
              <a:rPr lang="en-GB" sz="2400" b="1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Cyfeirnod</a:t>
            </a:r>
            <a:r>
              <a:rPr lang="en-GB" sz="2400" b="1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Grid y DU</a:t>
            </a:r>
            <a:r>
              <a:rPr lang="en-GB" sz="2400" dirty="0"/>
              <a:t>. </a:t>
            </a:r>
            <a:r>
              <a:rPr lang="en-GB" sz="2400" dirty="0" err="1"/>
              <a:t>Gallwch</a:t>
            </a:r>
            <a:r>
              <a:rPr lang="en-GB" sz="2400" dirty="0"/>
              <a:t> </a:t>
            </a:r>
            <a:r>
              <a:rPr lang="en-GB" sz="2400" dirty="0" err="1"/>
              <a:t>chwilio</a:t>
            </a:r>
            <a:r>
              <a:rPr lang="en-GB" sz="2400" dirty="0"/>
              <a:t> am </a:t>
            </a:r>
            <a:r>
              <a:rPr lang="en-GB" sz="2400" dirty="0" err="1"/>
              <a:t>leoliad</a:t>
            </a:r>
            <a:r>
              <a:rPr lang="en-GB" sz="2400" dirty="0"/>
              <a:t> neu </a:t>
            </a:r>
            <a:r>
              <a:rPr lang="en-GB" sz="2400" dirty="0" err="1"/>
              <a:t>chwyddo</a:t>
            </a:r>
            <a:r>
              <a:rPr lang="en-GB" sz="2400" dirty="0"/>
              <a:t> i </a:t>
            </a:r>
            <a:r>
              <a:rPr lang="en-GB" sz="2400" dirty="0" err="1"/>
              <a:t>mewn</a:t>
            </a:r>
            <a:r>
              <a:rPr lang="en-GB" sz="2400" dirty="0"/>
              <a:t> </a:t>
            </a:r>
            <a:r>
              <a:rPr lang="en-GB" sz="2400" dirty="0" err="1"/>
              <a:t>i’r</a:t>
            </a:r>
            <a:r>
              <a:rPr lang="en-GB" sz="2400" dirty="0"/>
              <a:t> </a:t>
            </a:r>
            <a:r>
              <a:rPr lang="en-GB" sz="2400" dirty="0" err="1"/>
              <a:t>lleoliad</a:t>
            </a:r>
            <a:r>
              <a:rPr lang="en-GB" sz="2400" dirty="0"/>
              <a:t> </a:t>
            </a:r>
            <a:r>
              <a:rPr lang="en-GB" sz="2400" dirty="0" err="1"/>
              <a:t>yr</a:t>
            </a:r>
            <a:r>
              <a:rPr lang="en-GB" sz="2400" dirty="0"/>
              <a:t> </a:t>
            </a:r>
            <a:r>
              <a:rPr lang="en-GB" sz="2400" dirty="0" err="1"/>
              <a:t>ydych</a:t>
            </a:r>
            <a:r>
              <a:rPr lang="en-GB" sz="2400" dirty="0"/>
              <a:t> am </a:t>
            </a:r>
            <a:r>
              <a:rPr lang="en-GB" sz="2400" dirty="0" err="1"/>
              <a:t>ganfod</a:t>
            </a:r>
            <a:r>
              <a:rPr lang="en-GB" sz="2400" dirty="0"/>
              <a:t> </a:t>
            </a:r>
            <a:r>
              <a:rPr lang="en-GB" sz="2400" dirty="0" err="1"/>
              <a:t>cyfeirnod</a:t>
            </a:r>
            <a:r>
              <a:rPr lang="en-GB" sz="2400" dirty="0"/>
              <a:t> grid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ei</a:t>
            </a:r>
            <a:r>
              <a:rPr lang="en-GB" sz="2400" dirty="0"/>
              <a:t> </a:t>
            </a:r>
            <a:r>
              <a:rPr lang="en-GB" sz="2400" dirty="0" err="1"/>
              <a:t>gyfer</a:t>
            </a:r>
            <a:r>
              <a:rPr lang="en-GB" sz="2400" dirty="0"/>
              <a:t> a </a:t>
            </a:r>
            <a:r>
              <a:rPr lang="en-GB" sz="2400" dirty="0" err="1"/>
              <a:t>phwyso</a:t>
            </a:r>
            <a:r>
              <a:rPr lang="en-GB" sz="2400" dirty="0"/>
              <a:t> </a:t>
            </a:r>
            <a:r>
              <a:rPr lang="en-GB" sz="2400" dirty="0" err="1"/>
              <a:t>botwm</a:t>
            </a:r>
            <a:r>
              <a:rPr lang="en-GB" sz="2400" dirty="0"/>
              <a:t> </a:t>
            </a:r>
            <a:r>
              <a:rPr lang="en-GB" sz="2400" dirty="0" err="1"/>
              <a:t>ochr</a:t>
            </a:r>
            <a:r>
              <a:rPr lang="en-GB" sz="2400" dirty="0"/>
              <a:t> </a:t>
            </a:r>
            <a:r>
              <a:rPr lang="en-GB" sz="2400" dirty="0" err="1"/>
              <a:t>dde’r</a:t>
            </a:r>
            <a:r>
              <a:rPr lang="en-GB" sz="2400" dirty="0"/>
              <a:t> </a:t>
            </a:r>
            <a:r>
              <a:rPr lang="en-GB" sz="2400" dirty="0" err="1"/>
              <a:t>llygoden</a:t>
            </a:r>
            <a:r>
              <a:rPr lang="en-GB" sz="2400" dirty="0"/>
              <a:t> i </a:t>
            </a:r>
            <a:r>
              <a:rPr lang="en-GB" sz="2400" dirty="0" err="1"/>
              <a:t>ollwng</a:t>
            </a:r>
            <a:r>
              <a:rPr lang="en-GB" sz="2400" dirty="0"/>
              <a:t> pin a </a:t>
            </a:r>
            <a:r>
              <a:rPr lang="en-GB" sz="2400" dirty="0" err="1"/>
              <a:t>chynhyrchu</a:t>
            </a:r>
            <a:r>
              <a:rPr lang="en-GB" sz="2400" dirty="0"/>
              <a:t> </a:t>
            </a:r>
            <a:r>
              <a:rPr lang="en-GB" sz="2400" dirty="0" err="1"/>
              <a:t>cyfeirnod</a:t>
            </a:r>
            <a:r>
              <a:rPr lang="en-GB" sz="2400" dirty="0"/>
              <a:t> grid.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4D33B2-C33F-4E36-86EE-45C6F023EF59}"/>
              </a:ext>
            </a:extLst>
          </p:cNvPr>
          <p:cNvGrpSpPr/>
          <p:nvPr/>
        </p:nvGrpSpPr>
        <p:grpSpPr>
          <a:xfrm>
            <a:off x="139700" y="5924549"/>
            <a:ext cx="11758498" cy="946152"/>
            <a:chOff x="139700" y="5924549"/>
            <a:chExt cx="11758498" cy="946152"/>
          </a:xfrm>
        </p:grpSpPr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707C1F4C-4339-43CF-8CBB-9BD2ED4C8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pic>
          <p:nvPicPr>
            <p:cNvPr id="13" name="Graphic 12" descr="Walk with solid fill">
              <a:extLst>
                <a:ext uri="{FF2B5EF4-FFF2-40B4-BE49-F238E27FC236}">
                  <a16:creationId xmlns:a16="http://schemas.microsoft.com/office/drawing/2014/main" id="{F79B4133-4A7C-41FD-B456-6EEDEEB5A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  <p:pic>
        <p:nvPicPr>
          <p:cNvPr id="6" name="Picture 5" descr="A picture containing water, outdoor, sky, nature&#10;&#10;Description automatically generated">
            <a:extLst>
              <a:ext uri="{FF2B5EF4-FFF2-40B4-BE49-F238E27FC236}">
                <a16:creationId xmlns:a16="http://schemas.microsoft.com/office/drawing/2014/main" id="{5CE534F3-B5D5-4C8C-BAE7-89C5D317F3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842" y="4999131"/>
            <a:ext cx="2313800" cy="164496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4" name="Footer Placeholder 11">
            <a:extLst>
              <a:ext uri="{FF2B5EF4-FFF2-40B4-BE49-F238E27FC236}">
                <a16:creationId xmlns:a16="http://schemas.microsoft.com/office/drawing/2014/main" id="{3562A61B-312D-49DE-8EF4-882D92795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13" y="40414"/>
            <a:ext cx="7651444" cy="312084"/>
          </a:xfrm>
        </p:spPr>
        <p:txBody>
          <a:bodyPr/>
          <a:lstStyle/>
          <a:p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Cynllunio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ymweliad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diwrnod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â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Cymru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89323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F538D-D025-4B6F-A34C-A9E72ADA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76250"/>
            <a:ext cx="8775700" cy="1012395"/>
          </a:xfrm>
        </p:spPr>
        <p:txBody>
          <a:bodyPr/>
          <a:lstStyle/>
          <a:p>
            <a:r>
              <a:rPr lang="fr-FR" b="1" i="0" u="none" strike="noStrike" baseline="0" dirty="0" err="1"/>
              <a:t>Graddiant</a:t>
            </a:r>
            <a:r>
              <a:rPr lang="fr-FR" b="1" i="0" u="none" strike="noStrike" baseline="0" dirty="0"/>
              <a:t> </a:t>
            </a:r>
            <a:r>
              <a:rPr lang="fr-FR" b="1" i="0" u="none" strike="noStrike" baseline="0" dirty="0" err="1"/>
              <a:t>ac</a:t>
            </a:r>
            <a:r>
              <a:rPr lang="fr-FR" b="1" i="0" u="none" strike="noStrike" baseline="0" dirty="0"/>
              <a:t> </a:t>
            </a:r>
            <a:r>
              <a:rPr lang="fr-FR" b="1" i="0" u="none" strike="noStrike" baseline="0" dirty="0" err="1"/>
              <a:t>uchder</a:t>
            </a:r>
            <a:r>
              <a:rPr lang="fr-FR" b="1" i="0" u="none" strike="noStrike" baseline="0" dirty="0"/>
              <a:t> </a:t>
            </a:r>
            <a:r>
              <a:rPr lang="fr-FR" b="1" i="0" u="none" strike="noStrike" baseline="0" dirty="0" err="1"/>
              <a:t>eich</a:t>
            </a:r>
            <a:r>
              <a:rPr lang="fr-FR" b="1" i="0" u="none" strike="noStrike" baseline="0" dirty="0"/>
              <a:t> </a:t>
            </a:r>
            <a:r>
              <a:rPr lang="fr-FR" b="1" i="0" u="none" strike="noStrike" baseline="0" dirty="0" err="1"/>
              <a:t>taith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548BD-C30A-4512-8ACA-BF1ECC66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A8D287-8211-4D38-9D7E-DEA48ABF3882}"/>
              </a:ext>
            </a:extLst>
          </p:cNvPr>
          <p:cNvSpPr txBox="1"/>
          <p:nvPr/>
        </p:nvSpPr>
        <p:spPr>
          <a:xfrm>
            <a:off x="4975033" y="3530363"/>
            <a:ext cx="5351552" cy="1200329"/>
          </a:xfrm>
          <a:prstGeom prst="rect">
            <a:avLst/>
          </a:prstGeom>
          <a:solidFill>
            <a:srgbClr val="82D2F0"/>
          </a:solidFill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GB" sz="2400" dirty="0"/>
              <a:t>Mae</a:t>
            </a:r>
            <a:r>
              <a:rPr lang="en-GB" sz="2400" b="1" dirty="0"/>
              <a:t> </a:t>
            </a:r>
            <a:r>
              <a:rPr lang="en-GB" sz="2400" b="1" dirty="0" err="1"/>
              <a:t>graddiant</a:t>
            </a:r>
            <a:r>
              <a:rPr lang="en-GB" sz="2400" b="1" dirty="0"/>
              <a:t> </a:t>
            </a:r>
            <a:r>
              <a:rPr lang="en-GB" sz="2400" dirty="0"/>
              <a:t>yn </a:t>
            </a:r>
            <a:r>
              <a:rPr lang="en-GB" sz="2400" dirty="0" err="1"/>
              <a:t>fesur</a:t>
            </a:r>
            <a:r>
              <a:rPr lang="en-GB" sz="2400" dirty="0"/>
              <a:t> o </a:t>
            </a:r>
            <a:r>
              <a:rPr lang="en-GB" sz="2400" dirty="0" err="1"/>
              <a:t>ba</a:t>
            </a:r>
            <a:r>
              <a:rPr lang="en-GB" sz="2400" dirty="0"/>
              <a:t> mor </a:t>
            </a:r>
            <a:r>
              <a:rPr lang="en-GB" sz="2400" dirty="0" err="1"/>
              <a:t>serth</a:t>
            </a:r>
            <a:r>
              <a:rPr lang="en-GB" sz="2400" dirty="0"/>
              <a:t> </a:t>
            </a:r>
            <a:r>
              <a:rPr lang="en-GB" sz="2400" dirty="0" err="1"/>
              <a:t>yw</a:t>
            </a:r>
            <a:r>
              <a:rPr lang="en-GB" sz="2400" dirty="0"/>
              <a:t> </a:t>
            </a:r>
            <a:r>
              <a:rPr lang="en-GB" sz="2400" dirty="0" err="1"/>
              <a:t>llethr</a:t>
            </a:r>
            <a:r>
              <a:rPr lang="en-GB" sz="2400" dirty="0"/>
              <a:t>. Po </a:t>
            </a:r>
            <a:r>
              <a:rPr lang="en-GB" sz="2400" dirty="0" err="1"/>
              <a:t>fwyaf</a:t>
            </a:r>
            <a:r>
              <a:rPr lang="en-GB" sz="2400" dirty="0"/>
              <a:t> </a:t>
            </a:r>
            <a:r>
              <a:rPr lang="en-GB" sz="2400" dirty="0" err="1"/>
              <a:t>yw’r</a:t>
            </a:r>
            <a:r>
              <a:rPr lang="en-GB" sz="2400" dirty="0"/>
              <a:t> </a:t>
            </a:r>
            <a:r>
              <a:rPr lang="en-GB" sz="2400" dirty="0" err="1"/>
              <a:t>graddiant</a:t>
            </a:r>
            <a:r>
              <a:rPr lang="en-GB" sz="2400" dirty="0"/>
              <a:t>, y </a:t>
            </a:r>
            <a:r>
              <a:rPr lang="en-GB" sz="2400" dirty="0" err="1"/>
              <a:t>mwyaf</a:t>
            </a:r>
            <a:r>
              <a:rPr lang="en-GB" sz="2400" dirty="0"/>
              <a:t> </a:t>
            </a:r>
            <a:r>
              <a:rPr lang="en-GB" sz="2400" dirty="0" err="1"/>
              <a:t>serth</a:t>
            </a:r>
            <a:r>
              <a:rPr lang="en-GB" sz="2400" dirty="0"/>
              <a:t> </a:t>
            </a:r>
            <a:r>
              <a:rPr lang="en-GB" sz="2400" dirty="0" err="1"/>
              <a:t>yw’r</a:t>
            </a:r>
            <a:r>
              <a:rPr lang="en-GB" sz="2400" dirty="0"/>
              <a:t> </a:t>
            </a:r>
            <a:r>
              <a:rPr lang="en-GB" sz="2400" dirty="0" err="1"/>
              <a:t>llethr</a:t>
            </a:r>
            <a:r>
              <a:rPr lang="en-GB" sz="2400" dirty="0"/>
              <a:t>.</a:t>
            </a:r>
            <a:endParaRPr lang="en-GB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55C371-E894-4641-8F14-7B8EE5F5F92F}"/>
              </a:ext>
            </a:extLst>
          </p:cNvPr>
          <p:cNvSpPr txBox="1"/>
          <p:nvPr/>
        </p:nvSpPr>
        <p:spPr>
          <a:xfrm>
            <a:off x="4975033" y="2228671"/>
            <a:ext cx="535155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Mae</a:t>
            </a:r>
            <a:r>
              <a:rPr lang="en-GB" sz="2400" b="1" dirty="0"/>
              <a:t> </a:t>
            </a:r>
            <a:r>
              <a:rPr lang="en-GB" sz="2400" b="1" dirty="0" err="1"/>
              <a:t>uchder</a:t>
            </a:r>
            <a:r>
              <a:rPr lang="en-GB" sz="2400" b="1" dirty="0"/>
              <a:t> </a:t>
            </a:r>
            <a:r>
              <a:rPr lang="en-GB" sz="2400" dirty="0"/>
              <a:t>yn </a:t>
            </a:r>
            <a:r>
              <a:rPr lang="en-GB" sz="2400" dirty="0" err="1"/>
              <a:t>fesur</a:t>
            </a:r>
            <a:r>
              <a:rPr lang="en-GB" sz="2400" dirty="0"/>
              <a:t> o </a:t>
            </a:r>
            <a:r>
              <a:rPr lang="en-GB" sz="2400" dirty="0" err="1"/>
              <a:t>bellter</a:t>
            </a:r>
            <a:r>
              <a:rPr lang="en-GB" sz="2400" dirty="0"/>
              <a:t> </a:t>
            </a:r>
            <a:r>
              <a:rPr lang="en-GB" sz="2400" dirty="0" err="1"/>
              <a:t>uwchlaw</a:t>
            </a:r>
            <a:r>
              <a:rPr lang="en-GB" sz="2400" dirty="0"/>
              <a:t> </a:t>
            </a:r>
            <a:r>
              <a:rPr lang="en-GB" sz="2400" dirty="0" err="1"/>
              <a:t>lefel</a:t>
            </a:r>
            <a:r>
              <a:rPr lang="en-GB" sz="2400" dirty="0"/>
              <a:t> y </a:t>
            </a:r>
            <a:r>
              <a:rPr lang="en-GB" sz="2400" dirty="0" err="1"/>
              <a:t>môr</a:t>
            </a:r>
            <a:r>
              <a:rPr lang="en-GB" sz="2400" dirty="0"/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DA20F7-BECF-4E57-9D15-EDB43C84B9F2}"/>
              </a:ext>
            </a:extLst>
          </p:cNvPr>
          <p:cNvGrpSpPr/>
          <p:nvPr/>
        </p:nvGrpSpPr>
        <p:grpSpPr>
          <a:xfrm>
            <a:off x="139700" y="5924549"/>
            <a:ext cx="11758498" cy="946152"/>
            <a:chOff x="139700" y="5924549"/>
            <a:chExt cx="11758498" cy="946152"/>
          </a:xfrm>
        </p:grpSpPr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93014354-A026-45ED-BC88-3F1184954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pic>
          <p:nvPicPr>
            <p:cNvPr id="14" name="Graphic 13" descr="Walk with solid fill">
              <a:extLst>
                <a:ext uri="{FF2B5EF4-FFF2-40B4-BE49-F238E27FC236}">
                  <a16:creationId xmlns:a16="http://schemas.microsoft.com/office/drawing/2014/main" id="{B231DE9B-E612-4DD0-A09C-CEEF5C2C3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  <p:pic>
        <p:nvPicPr>
          <p:cNvPr id="7" name="Picture 6" descr="A picture containing grass, outdoor, sky, nature&#10;&#10;Description automatically generated">
            <a:extLst>
              <a:ext uri="{FF2B5EF4-FFF2-40B4-BE49-F238E27FC236}">
                <a16:creationId xmlns:a16="http://schemas.microsoft.com/office/drawing/2014/main" id="{E45FBFB4-EAE0-4457-A995-C5E526473C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963" y="1524917"/>
            <a:ext cx="3227070" cy="4876800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  <p:sp>
        <p:nvSpPr>
          <p:cNvPr id="15" name="Footer Placeholder 11">
            <a:extLst>
              <a:ext uri="{FF2B5EF4-FFF2-40B4-BE49-F238E27FC236}">
                <a16:creationId xmlns:a16="http://schemas.microsoft.com/office/drawing/2014/main" id="{BD37CEFA-9756-4B69-8803-A25B55ADE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13" y="40414"/>
            <a:ext cx="7651444" cy="312084"/>
          </a:xfrm>
        </p:spPr>
        <p:txBody>
          <a:bodyPr/>
          <a:lstStyle/>
          <a:p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Cynllunio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ymweliad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diwrnod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â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Cymru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65068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F538D-D025-4B6F-A34C-A9E72ADA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76250"/>
            <a:ext cx="8775700" cy="699585"/>
          </a:xfrm>
        </p:spPr>
        <p:txBody>
          <a:bodyPr/>
          <a:lstStyle/>
          <a:p>
            <a:r>
              <a:rPr lang="en-GB" dirty="0"/>
              <a:t>Mae </a:t>
            </a:r>
            <a:r>
              <a:rPr lang="en-GB" dirty="0" err="1"/>
              <a:t>graddiant</a:t>
            </a:r>
            <a:r>
              <a:rPr lang="en-GB" dirty="0"/>
              <a:t> yn </a:t>
            </a:r>
            <a:r>
              <a:rPr lang="en-GB" dirty="0" err="1"/>
              <a:t>bwysig</a:t>
            </a:r>
            <a:r>
              <a:rPr lang="en-GB" dirty="0"/>
              <a:t>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548BD-C30A-4512-8ACA-BF1ECC66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A8D287-8211-4D38-9D7E-DEA48ABF3882}"/>
              </a:ext>
            </a:extLst>
          </p:cNvPr>
          <p:cNvSpPr txBox="1"/>
          <p:nvPr/>
        </p:nvSpPr>
        <p:spPr>
          <a:xfrm>
            <a:off x="886120" y="1056412"/>
            <a:ext cx="7945945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000" b="1" i="0" u="none" strike="noStrike" baseline="0" dirty="0">
              <a:solidFill>
                <a:schemeClr val="accent1"/>
              </a:solidFill>
              <a:latin typeface="+mj-lt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 err="1"/>
              <a:t>Mae’r</a:t>
            </a:r>
            <a:r>
              <a:rPr lang="en-GB" sz="2400" dirty="0"/>
              <a:t> </a:t>
            </a:r>
            <a:r>
              <a:rPr lang="en-GB" sz="2400" dirty="0" err="1"/>
              <a:t>dirwedd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hyd</a:t>
            </a:r>
            <a:r>
              <a:rPr lang="en-GB" sz="2400" dirty="0"/>
              <a:t> </a:t>
            </a:r>
            <a:r>
              <a:rPr lang="en-GB" sz="2400" dirty="0" err="1"/>
              <a:t>arfordir</a:t>
            </a:r>
            <a:r>
              <a:rPr lang="en-GB" sz="2400" dirty="0"/>
              <a:t> Cymru yn </a:t>
            </a:r>
            <a:r>
              <a:rPr lang="en-GB" sz="2400" dirty="0" err="1"/>
              <a:t>newid</a:t>
            </a:r>
            <a:r>
              <a:rPr lang="en-GB" sz="2400" dirty="0"/>
              <a:t> yn </a:t>
            </a:r>
            <a:r>
              <a:rPr lang="en-GB" sz="2400" dirty="0" err="1"/>
              <a:t>gyson</a:t>
            </a:r>
            <a:r>
              <a:rPr lang="en-GB" sz="2400" dirty="0"/>
              <a:t>, </a:t>
            </a:r>
            <a:r>
              <a:rPr lang="en-GB" sz="2400" dirty="0" err="1"/>
              <a:t>sy’n</a:t>
            </a:r>
            <a:r>
              <a:rPr lang="en-GB" sz="2400" dirty="0"/>
              <a:t> </a:t>
            </a:r>
            <a:r>
              <a:rPr lang="en-GB" sz="2400" dirty="0" err="1"/>
              <a:t>golygu</a:t>
            </a:r>
            <a:r>
              <a:rPr lang="en-GB" sz="2400" dirty="0"/>
              <a:t> bod y </a:t>
            </a:r>
            <a:r>
              <a:rPr lang="en-GB" sz="2400" dirty="0" err="1"/>
              <a:t>graddiant</a:t>
            </a:r>
            <a:r>
              <a:rPr lang="en-GB" sz="2400" dirty="0"/>
              <a:t> </a:t>
            </a:r>
            <a:r>
              <a:rPr lang="en-GB" sz="2400" dirty="0" err="1"/>
              <a:t>hefyd</a:t>
            </a:r>
            <a:r>
              <a:rPr lang="en-GB" sz="2400" dirty="0"/>
              <a:t> yn </a:t>
            </a:r>
            <a:r>
              <a:rPr lang="en-GB" sz="2400" dirty="0" err="1"/>
              <a:t>newid</a:t>
            </a:r>
            <a:r>
              <a:rPr lang="en-GB" sz="2400" dirty="0"/>
              <a:t>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A </a:t>
            </a:r>
            <a:r>
              <a:rPr lang="en-GB" sz="2400" dirty="0" err="1"/>
              <a:t>fydd</a:t>
            </a:r>
            <a:r>
              <a:rPr lang="en-GB" sz="2400" dirty="0"/>
              <a:t> </a:t>
            </a:r>
            <a:r>
              <a:rPr lang="en-GB" sz="2400" dirty="0" err="1"/>
              <a:t>eich</a:t>
            </a:r>
            <a:r>
              <a:rPr lang="en-GB" sz="2400" dirty="0"/>
              <a:t> </a:t>
            </a:r>
            <a:r>
              <a:rPr lang="en-GB" sz="2400" dirty="0" err="1"/>
              <a:t>taith</a:t>
            </a:r>
            <a:r>
              <a:rPr lang="en-GB" sz="2400" dirty="0"/>
              <a:t> </a:t>
            </a:r>
            <a:r>
              <a:rPr lang="en-GB" sz="2400" dirty="0" err="1"/>
              <a:t>gerdded</a:t>
            </a:r>
            <a:r>
              <a:rPr lang="en-GB" sz="2400" dirty="0"/>
              <a:t> yn </a:t>
            </a:r>
            <a:r>
              <a:rPr lang="en-GB" sz="2400" dirty="0" err="1"/>
              <a:t>hamddenol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hyd</a:t>
            </a:r>
            <a:r>
              <a:rPr lang="en-GB" sz="2400" dirty="0"/>
              <a:t> darn </a:t>
            </a:r>
            <a:r>
              <a:rPr lang="en-GB" sz="2400" dirty="0" err="1"/>
              <a:t>gwastad</a:t>
            </a:r>
            <a:r>
              <a:rPr lang="en-GB" sz="2400" dirty="0"/>
              <a:t> o </a:t>
            </a:r>
            <a:r>
              <a:rPr lang="en-GB" sz="2400" dirty="0" err="1"/>
              <a:t>arfordir</a:t>
            </a:r>
            <a:r>
              <a:rPr lang="en-GB" sz="2400" dirty="0"/>
              <a:t>, neu a </a:t>
            </a:r>
            <a:r>
              <a:rPr lang="en-GB" sz="2400" dirty="0" err="1"/>
              <a:t>fydd</a:t>
            </a:r>
            <a:r>
              <a:rPr lang="en-GB" sz="2400" dirty="0"/>
              <a:t> y </a:t>
            </a:r>
            <a:r>
              <a:rPr lang="en-GB" sz="2400" dirty="0" err="1"/>
              <a:t>daith</a:t>
            </a:r>
            <a:r>
              <a:rPr lang="en-GB" sz="2400" dirty="0"/>
              <a:t> yn </a:t>
            </a:r>
            <a:r>
              <a:rPr lang="en-GB" sz="2400" dirty="0" err="1"/>
              <a:t>cynnwys</a:t>
            </a:r>
            <a:r>
              <a:rPr lang="en-GB" sz="2400" dirty="0"/>
              <a:t> </a:t>
            </a:r>
            <a:r>
              <a:rPr lang="en-GB" sz="2400" dirty="0" err="1"/>
              <a:t>llethr</a:t>
            </a:r>
            <a:r>
              <a:rPr lang="en-GB" sz="2400" dirty="0"/>
              <a:t> </a:t>
            </a:r>
            <a:r>
              <a:rPr lang="en-GB" sz="2400" dirty="0" err="1"/>
              <a:t>fydd</a:t>
            </a:r>
            <a:r>
              <a:rPr lang="en-GB" sz="2400" dirty="0"/>
              <a:t> yn </a:t>
            </a:r>
            <a:r>
              <a:rPr lang="en-GB" sz="2400" dirty="0" err="1"/>
              <a:t>herio</a:t>
            </a:r>
            <a:r>
              <a:rPr lang="en-GB" sz="2400" dirty="0"/>
              <a:t> </a:t>
            </a:r>
            <a:r>
              <a:rPr lang="en-GB" sz="2400" dirty="0" err="1"/>
              <a:t>cyhyrau</a:t>
            </a:r>
            <a:r>
              <a:rPr lang="en-GB" sz="2400" dirty="0"/>
              <a:t> ac yn </a:t>
            </a:r>
            <a:r>
              <a:rPr lang="en-GB" sz="2400" dirty="0" err="1"/>
              <a:t>rhoi</a:t>
            </a:r>
            <a:r>
              <a:rPr lang="en-GB" sz="2400" dirty="0"/>
              <a:t> </a:t>
            </a:r>
            <a:r>
              <a:rPr lang="en-GB" sz="2400" dirty="0" err="1"/>
              <a:t>hwb</a:t>
            </a:r>
            <a:r>
              <a:rPr lang="en-GB" sz="2400" dirty="0"/>
              <a:t> i </a:t>
            </a:r>
            <a:r>
              <a:rPr lang="en-GB" sz="2400" dirty="0" err="1"/>
              <a:t>gyfradd</a:t>
            </a:r>
            <a:r>
              <a:rPr lang="en-GB" sz="2400" dirty="0"/>
              <a:t> </a:t>
            </a:r>
            <a:r>
              <a:rPr lang="en-GB" sz="2400" dirty="0" err="1"/>
              <a:t>curiad</a:t>
            </a:r>
            <a:r>
              <a:rPr lang="en-GB" sz="2400" dirty="0"/>
              <a:t> </a:t>
            </a:r>
            <a:r>
              <a:rPr lang="en-GB" sz="2400" dirty="0" err="1"/>
              <a:t>calon</a:t>
            </a:r>
            <a:r>
              <a:rPr lang="en-GB" sz="2400" dirty="0"/>
              <a:t> </a:t>
            </a:r>
            <a:r>
              <a:rPr lang="en-GB" sz="2400" dirty="0" err="1"/>
              <a:t>cerddwyr</a:t>
            </a:r>
            <a:r>
              <a:rPr lang="en-GB" sz="2400" dirty="0"/>
              <a:t>?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O </a:t>
            </a:r>
            <a:r>
              <a:rPr lang="en-GB" sz="2400" dirty="0" err="1"/>
              <a:t>gerdded</a:t>
            </a:r>
            <a:r>
              <a:rPr lang="en-GB" sz="2400" dirty="0"/>
              <a:t> </a:t>
            </a:r>
            <a:r>
              <a:rPr lang="en-GB" sz="2400" dirty="0" err="1"/>
              <a:t>llafurus</a:t>
            </a:r>
            <a:r>
              <a:rPr lang="en-GB" sz="2400" dirty="0"/>
              <a:t> </a:t>
            </a:r>
            <a:r>
              <a:rPr lang="en-GB" sz="2400" dirty="0" err="1"/>
              <a:t>blinedig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i </a:t>
            </a:r>
            <a:r>
              <a:rPr lang="en-GB" sz="2400" dirty="0" err="1"/>
              <a:t>fyny</a:t>
            </a:r>
            <a:r>
              <a:rPr lang="en-GB" sz="2400" dirty="0"/>
              <a:t> i </a:t>
            </a:r>
            <a:r>
              <a:rPr lang="en-GB" sz="2400" dirty="0" err="1"/>
              <a:t>gerdded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i </a:t>
            </a:r>
            <a:r>
              <a:rPr lang="en-GB" sz="2400" dirty="0" err="1"/>
              <a:t>lawr</a:t>
            </a:r>
            <a:r>
              <a:rPr lang="en-GB" sz="2400" dirty="0"/>
              <a:t>, </a:t>
            </a:r>
            <a:r>
              <a:rPr lang="en-GB" sz="2400" dirty="0" err="1"/>
              <a:t>waeth</a:t>
            </a:r>
            <a:r>
              <a:rPr lang="en-GB" sz="2400" dirty="0"/>
              <a:t> pa mor </a:t>
            </a:r>
            <a:r>
              <a:rPr lang="en-GB" sz="2400" dirty="0" err="1"/>
              <a:t>heini</a:t>
            </a:r>
            <a:r>
              <a:rPr lang="en-GB" sz="2400" dirty="0"/>
              <a:t> </a:t>
            </a:r>
            <a:r>
              <a:rPr lang="en-GB" sz="2400" dirty="0" err="1"/>
              <a:t>yw</a:t>
            </a:r>
            <a:r>
              <a:rPr lang="en-GB" sz="2400" dirty="0"/>
              <a:t> </a:t>
            </a:r>
            <a:r>
              <a:rPr lang="en-GB" sz="2400" dirty="0" err="1"/>
              <a:t>aelodau’r</a:t>
            </a:r>
            <a:r>
              <a:rPr lang="en-GB" sz="2400" dirty="0"/>
              <a:t> </a:t>
            </a:r>
            <a:r>
              <a:rPr lang="en-GB" sz="2400" dirty="0" err="1"/>
              <a:t>grŵp</a:t>
            </a:r>
            <a:r>
              <a:rPr lang="en-GB" sz="2400" dirty="0"/>
              <a:t>, gall </a:t>
            </a:r>
            <a:r>
              <a:rPr lang="en-GB" sz="2400" dirty="0" err="1"/>
              <a:t>ymdopi</a:t>
            </a:r>
            <a:r>
              <a:rPr lang="en-GB" sz="2400" dirty="0"/>
              <a:t> â </a:t>
            </a:r>
            <a:r>
              <a:rPr lang="en-GB" sz="2400" dirty="0" err="1"/>
              <a:t>graddiant</a:t>
            </a:r>
            <a:r>
              <a:rPr lang="en-GB" sz="2400" dirty="0"/>
              <a:t> </a:t>
            </a:r>
            <a:r>
              <a:rPr lang="en-GB" sz="2400" dirty="0" err="1"/>
              <a:t>fod</a:t>
            </a:r>
            <a:r>
              <a:rPr lang="en-GB" sz="2400" dirty="0"/>
              <a:t> yn </a:t>
            </a:r>
            <a:r>
              <a:rPr lang="en-GB" sz="2400" dirty="0" err="1"/>
              <a:t>waith</a:t>
            </a:r>
            <a:r>
              <a:rPr lang="en-GB" sz="2400" dirty="0"/>
              <a:t> </a:t>
            </a:r>
            <a:r>
              <a:rPr lang="en-GB" sz="2400" dirty="0" err="1"/>
              <a:t>blinedig</a:t>
            </a:r>
            <a:r>
              <a:rPr lang="en-GB" sz="2400" dirty="0"/>
              <a:t> i </a:t>
            </a:r>
            <a:r>
              <a:rPr lang="en-GB" sz="2400" dirty="0" err="1"/>
              <a:t>gerddwyr</a:t>
            </a:r>
            <a:r>
              <a:rPr lang="en-GB" sz="2400" dirty="0"/>
              <a:t>.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 err="1"/>
              <a:t>Bydd</a:t>
            </a:r>
            <a:r>
              <a:rPr lang="en-GB" sz="2400" dirty="0"/>
              <a:t> </a:t>
            </a:r>
            <a:r>
              <a:rPr lang="en-GB" sz="2400" dirty="0" err="1"/>
              <a:t>ymchwilio</a:t>
            </a:r>
            <a:r>
              <a:rPr lang="en-GB" sz="2400" dirty="0"/>
              <a:t> i </a:t>
            </a:r>
            <a:r>
              <a:rPr lang="en-GB" sz="2400" dirty="0" err="1"/>
              <a:t>raddiant</a:t>
            </a:r>
            <a:r>
              <a:rPr lang="en-GB" sz="2400" dirty="0"/>
              <a:t> </a:t>
            </a:r>
            <a:r>
              <a:rPr lang="en-GB" sz="2400" dirty="0" err="1"/>
              <a:t>eich</a:t>
            </a:r>
            <a:r>
              <a:rPr lang="en-GB" sz="2400" dirty="0"/>
              <a:t> </a:t>
            </a:r>
            <a:r>
              <a:rPr lang="en-GB" sz="2400" dirty="0" err="1"/>
              <a:t>taith</a:t>
            </a:r>
            <a:r>
              <a:rPr lang="en-GB" sz="2400" dirty="0"/>
              <a:t> </a:t>
            </a:r>
            <a:r>
              <a:rPr lang="en-GB" sz="2400" dirty="0" err="1"/>
              <a:t>gerdded</a:t>
            </a:r>
            <a:r>
              <a:rPr lang="en-GB" sz="2400" dirty="0"/>
              <a:t> </a:t>
            </a:r>
            <a:r>
              <a:rPr lang="en-GB" sz="2400" dirty="0" err="1"/>
              <a:t>ymlaen</a:t>
            </a:r>
            <a:r>
              <a:rPr lang="en-GB" sz="2400" dirty="0"/>
              <a:t> </a:t>
            </a:r>
            <a:r>
              <a:rPr lang="en-GB" sz="2400" dirty="0" err="1"/>
              <a:t>llaw</a:t>
            </a:r>
            <a:r>
              <a:rPr lang="en-GB" sz="2400" dirty="0"/>
              <a:t> yn </a:t>
            </a:r>
            <a:r>
              <a:rPr lang="en-GB" sz="2400" dirty="0" err="1"/>
              <a:t>helpu</a:t>
            </a:r>
            <a:r>
              <a:rPr lang="en-GB" sz="2400" dirty="0"/>
              <a:t> i </a:t>
            </a:r>
            <a:r>
              <a:rPr lang="en-GB" sz="2400" dirty="0" err="1"/>
              <a:t>sicrhau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fydd</a:t>
            </a:r>
            <a:r>
              <a:rPr lang="en-GB" sz="2400" dirty="0"/>
              <a:t> </a:t>
            </a:r>
            <a:r>
              <a:rPr lang="en-GB" sz="2400" dirty="0" err="1"/>
              <a:t>llethrau</a:t>
            </a:r>
            <a:r>
              <a:rPr lang="en-GB" sz="2400" dirty="0"/>
              <a:t> </a:t>
            </a:r>
            <a:r>
              <a:rPr lang="en-GB" sz="2400" dirty="0" err="1"/>
              <a:t>serth</a:t>
            </a:r>
            <a:r>
              <a:rPr lang="en-GB" sz="2400" dirty="0"/>
              <a:t> </a:t>
            </a:r>
            <a:r>
              <a:rPr lang="en-GB" sz="2400" dirty="0" err="1"/>
              <a:t>annisgwyl</a:t>
            </a:r>
            <a:r>
              <a:rPr lang="en-GB" sz="2400" dirty="0"/>
              <a:t> i </a:t>
            </a:r>
            <a:r>
              <a:rPr lang="en-GB" sz="2400" dirty="0" err="1"/>
              <a:t>gerddwyr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y </a:t>
            </a:r>
            <a:r>
              <a:rPr lang="en-GB" sz="2400" dirty="0" err="1"/>
              <a:t>diwrnod</a:t>
            </a:r>
            <a:r>
              <a:rPr lang="en-GB" sz="2400" dirty="0"/>
              <a:t> a </a:t>
            </a:r>
            <a:r>
              <a:rPr lang="en-GB" sz="2400" dirty="0" err="1"/>
              <a:t>bydd</a:t>
            </a:r>
            <a:r>
              <a:rPr lang="en-GB" sz="2400" dirty="0"/>
              <a:t> yn </a:t>
            </a:r>
            <a:r>
              <a:rPr lang="en-GB" sz="2400" dirty="0" err="1"/>
              <a:t>helpu</a:t>
            </a:r>
            <a:r>
              <a:rPr lang="en-GB" sz="2400" dirty="0"/>
              <a:t> chi i </a:t>
            </a:r>
            <a:r>
              <a:rPr lang="en-GB" sz="2400" dirty="0" err="1"/>
              <a:t>wneud</a:t>
            </a:r>
            <a:r>
              <a:rPr lang="en-GB" sz="2400" dirty="0"/>
              <a:t> yn </a:t>
            </a:r>
            <a:r>
              <a:rPr lang="en-GB" sz="2400" dirty="0" err="1"/>
              <a:t>siŵr</a:t>
            </a:r>
            <a:r>
              <a:rPr lang="en-GB" sz="2400" dirty="0"/>
              <a:t> bod </a:t>
            </a:r>
            <a:r>
              <a:rPr lang="en-GB" sz="2400" dirty="0" err="1"/>
              <a:t>eich</a:t>
            </a:r>
            <a:r>
              <a:rPr lang="en-GB" sz="2400" dirty="0"/>
              <a:t> </a:t>
            </a:r>
            <a:r>
              <a:rPr lang="en-GB" sz="2400" dirty="0" err="1"/>
              <a:t>taith</a:t>
            </a:r>
            <a:r>
              <a:rPr lang="en-GB" sz="2400" dirty="0"/>
              <a:t> </a:t>
            </a:r>
            <a:r>
              <a:rPr lang="en-GB" sz="2400" dirty="0" err="1"/>
              <a:t>gerdded</a:t>
            </a:r>
            <a:r>
              <a:rPr lang="en-GB" sz="2400" dirty="0"/>
              <a:t> yn addas i </a:t>
            </a:r>
            <a:r>
              <a:rPr lang="en-GB" sz="2400" dirty="0" err="1"/>
              <a:t>bawb</a:t>
            </a:r>
            <a:r>
              <a:rPr lang="en-GB" sz="2400" dirty="0"/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D627301-9C4C-4771-8682-0E6D7BE94AEB}"/>
              </a:ext>
            </a:extLst>
          </p:cNvPr>
          <p:cNvGrpSpPr/>
          <p:nvPr/>
        </p:nvGrpSpPr>
        <p:grpSpPr>
          <a:xfrm>
            <a:off x="139700" y="5924549"/>
            <a:ext cx="11758498" cy="946152"/>
            <a:chOff x="139700" y="5924549"/>
            <a:chExt cx="11758498" cy="946152"/>
          </a:xfrm>
        </p:grpSpPr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AF3990C5-611C-4D1C-9A22-B3EAA3DE7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pic>
          <p:nvPicPr>
            <p:cNvPr id="13" name="Graphic 12" descr="Walk with solid fill">
              <a:extLst>
                <a:ext uri="{FF2B5EF4-FFF2-40B4-BE49-F238E27FC236}">
                  <a16:creationId xmlns:a16="http://schemas.microsoft.com/office/drawing/2014/main" id="{9526AD13-F544-43AF-B26E-3BFFA55F3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  <p:pic>
        <p:nvPicPr>
          <p:cNvPr id="6" name="Picture 5" descr="People walking on a path near a beach&#10;&#10;Description automatically generated with low confidence">
            <a:extLst>
              <a:ext uri="{FF2B5EF4-FFF2-40B4-BE49-F238E27FC236}">
                <a16:creationId xmlns:a16="http://schemas.microsoft.com/office/drawing/2014/main" id="{DE098F46-3E09-4299-99AA-E09243A749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44" y="1869046"/>
            <a:ext cx="2662413" cy="3995180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  <p:sp>
        <p:nvSpPr>
          <p:cNvPr id="14" name="Footer Placeholder 11">
            <a:extLst>
              <a:ext uri="{FF2B5EF4-FFF2-40B4-BE49-F238E27FC236}">
                <a16:creationId xmlns:a16="http://schemas.microsoft.com/office/drawing/2014/main" id="{D94F9DBA-93B5-4E3B-BC86-6AE7AC143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13" y="40414"/>
            <a:ext cx="7651444" cy="312084"/>
          </a:xfrm>
        </p:spPr>
        <p:txBody>
          <a:bodyPr/>
          <a:lstStyle/>
          <a:p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Cynllunio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ymweliad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diwrnod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â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Cymru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33612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F538D-D025-4B6F-A34C-A9E72ADA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76250"/>
            <a:ext cx="8775700" cy="699585"/>
          </a:xfrm>
        </p:spPr>
        <p:txBody>
          <a:bodyPr/>
          <a:lstStyle/>
          <a:p>
            <a:r>
              <a:rPr lang="en-GB" dirty="0" err="1"/>
              <a:t>Uchder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548BD-C30A-4512-8ACA-BF1ECC66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14" name="Footer Placeholder 11">
            <a:extLst>
              <a:ext uri="{FF2B5EF4-FFF2-40B4-BE49-F238E27FC236}">
                <a16:creationId xmlns:a16="http://schemas.microsoft.com/office/drawing/2014/main" id="{F2EFF785-3306-4197-98A1-83750310C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10632" y="3750924"/>
            <a:ext cx="4381368" cy="1550374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tx1"/>
                </a:solidFill>
              </a:rPr>
              <a:t>Mae </a:t>
            </a:r>
            <a:r>
              <a:rPr lang="en-GB" sz="2400" b="0" dirty="0" err="1">
                <a:solidFill>
                  <a:schemeClr val="tx1"/>
                </a:solidFill>
              </a:rPr>
              <a:t>modd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cael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syniad</a:t>
            </a:r>
            <a:r>
              <a:rPr lang="en-GB" sz="2400" b="0" dirty="0">
                <a:solidFill>
                  <a:schemeClr val="tx1"/>
                </a:solidFill>
              </a:rPr>
              <a:t> o </a:t>
            </a:r>
            <a:r>
              <a:rPr lang="en-GB" sz="2400" b="0" dirty="0" err="1">
                <a:solidFill>
                  <a:schemeClr val="tx1"/>
                </a:solidFill>
              </a:rPr>
              <a:t>uchder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eich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taith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gerdded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drwy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astudio’r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cyfuchliniau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ar</a:t>
            </a:r>
            <a:r>
              <a:rPr lang="en-GB" sz="2400" b="0" dirty="0">
                <a:solidFill>
                  <a:schemeClr val="tx1"/>
                </a:solidFill>
              </a:rPr>
              <a:t> map.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1000" b="0" i="0" u="none" strike="noStrike" baseline="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tx1"/>
                </a:solidFill>
              </a:rPr>
              <a:t>Mae </a:t>
            </a:r>
            <a:r>
              <a:rPr lang="en-GB" sz="2400" b="0" dirty="0" err="1">
                <a:solidFill>
                  <a:schemeClr val="tx1"/>
                </a:solidFill>
              </a:rPr>
              <a:t>cyfuchliniau</a:t>
            </a:r>
            <a:r>
              <a:rPr lang="en-GB" sz="2400" b="0" dirty="0">
                <a:solidFill>
                  <a:schemeClr val="tx1"/>
                </a:solidFill>
              </a:rPr>
              <a:t> yn </a:t>
            </a:r>
            <a:r>
              <a:rPr lang="en-GB" sz="2400" b="0" dirty="0" err="1">
                <a:solidFill>
                  <a:schemeClr val="tx1"/>
                </a:solidFill>
              </a:rPr>
              <a:t>ddisgrifiad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darluniadol</a:t>
            </a:r>
            <a:r>
              <a:rPr lang="en-GB" sz="2400" b="0" dirty="0">
                <a:solidFill>
                  <a:schemeClr val="tx1"/>
                </a:solidFill>
              </a:rPr>
              <a:t> o </a:t>
            </a:r>
            <a:r>
              <a:rPr lang="en-GB" sz="2400" b="0" dirty="0" err="1">
                <a:solidFill>
                  <a:schemeClr val="tx1"/>
                </a:solidFill>
              </a:rPr>
              <a:t>dopograffeg</a:t>
            </a:r>
            <a:r>
              <a:rPr lang="en-GB" sz="2400" b="0" dirty="0">
                <a:solidFill>
                  <a:schemeClr val="tx1"/>
                </a:solidFill>
              </a:rPr>
              <a:t> y </a:t>
            </a:r>
            <a:r>
              <a:rPr lang="en-GB" sz="2400" b="0" dirty="0" err="1">
                <a:solidFill>
                  <a:schemeClr val="tx1"/>
                </a:solidFill>
              </a:rPr>
              <a:t>tir</a:t>
            </a:r>
            <a:r>
              <a:rPr lang="en-GB" sz="2400" b="0" dirty="0">
                <a:solidFill>
                  <a:schemeClr val="tx1"/>
                </a:solidFill>
              </a:rPr>
              <a:t> ac yn </a:t>
            </a:r>
            <a:r>
              <a:rPr lang="en-GB" sz="2400" b="0" dirty="0" err="1">
                <a:solidFill>
                  <a:schemeClr val="tx1"/>
                </a:solidFill>
              </a:rPr>
              <a:t>dangos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siâp</a:t>
            </a:r>
            <a:r>
              <a:rPr lang="en-GB" sz="2400" b="0" dirty="0">
                <a:solidFill>
                  <a:schemeClr val="tx1"/>
                </a:solidFill>
              </a:rPr>
              <a:t> y </a:t>
            </a:r>
            <a:r>
              <a:rPr lang="en-GB" sz="2400" b="0" dirty="0" err="1">
                <a:solidFill>
                  <a:schemeClr val="tx1"/>
                </a:solidFill>
              </a:rPr>
              <a:t>tir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a’i</a:t>
            </a:r>
            <a:r>
              <a:rPr lang="en-GB" sz="2400" b="0" dirty="0">
                <a:solidFill>
                  <a:schemeClr val="tx1"/>
                </a:solidFill>
              </a:rPr>
              <a:t>  </a:t>
            </a:r>
            <a:r>
              <a:rPr lang="en-GB" sz="2400" b="0" dirty="0" err="1">
                <a:solidFill>
                  <a:schemeClr val="tx1"/>
                </a:solidFill>
              </a:rPr>
              <a:t>ddrychiad</a:t>
            </a:r>
            <a:r>
              <a:rPr lang="en-GB" sz="2400" b="0" dirty="0">
                <a:solidFill>
                  <a:schemeClr val="tx1"/>
                </a:solidFill>
              </a:rPr>
              <a:t> (</a:t>
            </a:r>
            <a:r>
              <a:rPr lang="en-GB" sz="2400" b="0" dirty="0" err="1">
                <a:solidFill>
                  <a:schemeClr val="tx1"/>
                </a:solidFill>
              </a:rPr>
              <a:t>uchder</a:t>
            </a:r>
            <a:r>
              <a:rPr lang="en-GB" sz="2400" b="0" dirty="0">
                <a:solidFill>
                  <a:schemeClr val="tx1"/>
                </a:solidFill>
              </a:rPr>
              <a:t> y </a:t>
            </a:r>
            <a:r>
              <a:rPr lang="en-GB" sz="2400" b="0" dirty="0" err="1">
                <a:solidFill>
                  <a:schemeClr val="tx1"/>
                </a:solidFill>
              </a:rPr>
              <a:t>tir</a:t>
            </a:r>
            <a:r>
              <a:rPr lang="en-GB" sz="2400" b="0" dirty="0">
                <a:solidFill>
                  <a:schemeClr val="tx1"/>
                </a:solidFill>
              </a:rPr>
              <a:t>).</a:t>
            </a:r>
            <a:endParaRPr lang="en-GB" sz="2400" b="0" i="0" u="none" strike="noStrike" baseline="0" dirty="0">
              <a:solidFill>
                <a:schemeClr val="tx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620CE7-1A54-412A-A91B-92171FFD2D82}"/>
              </a:ext>
            </a:extLst>
          </p:cNvPr>
          <p:cNvGrpSpPr/>
          <p:nvPr/>
        </p:nvGrpSpPr>
        <p:grpSpPr>
          <a:xfrm>
            <a:off x="139700" y="5924549"/>
            <a:ext cx="11758498" cy="946152"/>
            <a:chOff x="139700" y="5924549"/>
            <a:chExt cx="11758498" cy="946152"/>
          </a:xfrm>
        </p:grpSpPr>
        <p:pic>
          <p:nvPicPr>
            <p:cNvPr id="16" name="Picture 15" descr="Logo, company name&#10;&#10;Description automatically generated">
              <a:extLst>
                <a:ext uri="{FF2B5EF4-FFF2-40B4-BE49-F238E27FC236}">
                  <a16:creationId xmlns:a16="http://schemas.microsoft.com/office/drawing/2014/main" id="{EF8CAADB-45CF-4326-8192-92D45C7E7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pic>
          <p:nvPicPr>
            <p:cNvPr id="20" name="Graphic 19" descr="Walk with solid fill">
              <a:extLst>
                <a:ext uri="{FF2B5EF4-FFF2-40B4-BE49-F238E27FC236}">
                  <a16:creationId xmlns:a16="http://schemas.microsoft.com/office/drawing/2014/main" id="{98BE1DCF-7428-4C97-B623-16E660A86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C886F2C-518B-46AF-9091-4BD7BC58F6C4}"/>
              </a:ext>
            </a:extLst>
          </p:cNvPr>
          <p:cNvSpPr txBox="1"/>
          <p:nvPr/>
        </p:nvSpPr>
        <p:spPr>
          <a:xfrm>
            <a:off x="1423448" y="5561815"/>
            <a:ext cx="9406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Cyfuchliniau</a:t>
            </a:r>
            <a:r>
              <a:rPr lang="en-GB" sz="2400" dirty="0"/>
              <a:t> </a:t>
            </a:r>
            <a:r>
              <a:rPr lang="en-GB" sz="2400" dirty="0" err="1"/>
              <a:t>yw’r</a:t>
            </a:r>
            <a:r>
              <a:rPr lang="en-GB" sz="2400" dirty="0"/>
              <a:t> </a:t>
            </a:r>
            <a:r>
              <a:rPr lang="en-GB" sz="2400" dirty="0" err="1"/>
              <a:t>llinellau</a:t>
            </a:r>
            <a:r>
              <a:rPr lang="en-GB" sz="2400" dirty="0"/>
              <a:t> </a:t>
            </a:r>
            <a:r>
              <a:rPr lang="en-GB" sz="2400" dirty="0" err="1"/>
              <a:t>coch</a:t>
            </a:r>
            <a:r>
              <a:rPr lang="en-GB" sz="2400" dirty="0"/>
              <a:t>-frown </a:t>
            </a:r>
            <a:r>
              <a:rPr lang="en-GB" sz="2400" dirty="0" err="1"/>
              <a:t>gwan</a:t>
            </a:r>
            <a:r>
              <a:rPr lang="en-GB" sz="2400" dirty="0"/>
              <a:t> </a:t>
            </a:r>
            <a:r>
              <a:rPr lang="en-GB" sz="2400" dirty="0" err="1"/>
              <a:t>sydd</a:t>
            </a:r>
            <a:r>
              <a:rPr lang="en-GB" sz="2400" dirty="0"/>
              <a:t> </a:t>
            </a:r>
            <a:r>
              <a:rPr lang="en-GB" sz="2400" dirty="0" err="1"/>
              <a:t>i’w</a:t>
            </a:r>
            <a:r>
              <a:rPr lang="en-GB" sz="2400" dirty="0"/>
              <a:t> </a:t>
            </a:r>
            <a:r>
              <a:rPr lang="en-GB" sz="2400" dirty="0" err="1"/>
              <a:t>gweld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fap </a:t>
            </a:r>
            <a:r>
              <a:rPr lang="en-GB" sz="2400" dirty="0" err="1"/>
              <a:t>gyda</a:t>
            </a:r>
            <a:r>
              <a:rPr lang="en-GB" sz="2400" dirty="0"/>
              <a:t> </a:t>
            </a:r>
            <a:r>
              <a:rPr lang="en-GB" sz="2400" dirty="0" err="1"/>
              <a:t>rhifau</a:t>
            </a:r>
            <a:r>
              <a:rPr lang="en-GB" sz="2400" dirty="0"/>
              <a:t> </a:t>
            </a:r>
            <a:r>
              <a:rPr lang="en-GB" sz="2400" dirty="0" err="1"/>
              <a:t>arnynt</a:t>
            </a:r>
            <a:r>
              <a:rPr lang="en-GB" sz="2400" dirty="0"/>
              <a:t>. </a:t>
            </a:r>
            <a:r>
              <a:rPr lang="en-GB" sz="2400" dirty="0" err="1"/>
              <a:t>Mae’r</a:t>
            </a:r>
            <a:r>
              <a:rPr lang="en-GB" sz="2400" dirty="0"/>
              <a:t> </a:t>
            </a:r>
            <a:r>
              <a:rPr lang="en-GB" sz="2400" dirty="0" err="1"/>
              <a:t>rhif</a:t>
            </a:r>
            <a:r>
              <a:rPr lang="en-GB" sz="2400" dirty="0"/>
              <a:t> yn </a:t>
            </a:r>
            <a:r>
              <a:rPr lang="en-GB" sz="2400" dirty="0" err="1"/>
              <a:t>dweud</a:t>
            </a:r>
            <a:r>
              <a:rPr lang="en-GB" sz="2400" dirty="0"/>
              <a:t> </a:t>
            </a:r>
            <a:r>
              <a:rPr lang="en-GB" sz="2400" dirty="0" err="1"/>
              <a:t>wrthych</a:t>
            </a:r>
            <a:r>
              <a:rPr lang="en-GB" sz="2400" dirty="0"/>
              <a:t> </a:t>
            </a:r>
            <a:r>
              <a:rPr lang="en-GB" sz="2400" dirty="0" err="1"/>
              <a:t>beth</a:t>
            </a:r>
            <a:r>
              <a:rPr lang="en-GB" sz="2400" dirty="0"/>
              <a:t> </a:t>
            </a:r>
            <a:r>
              <a:rPr lang="en-GB" sz="2400" dirty="0" err="1"/>
              <a:t>yw</a:t>
            </a:r>
            <a:r>
              <a:rPr lang="en-GB" sz="2400" dirty="0"/>
              <a:t> </a:t>
            </a:r>
            <a:r>
              <a:rPr lang="en-GB" sz="2400" dirty="0" err="1"/>
              <a:t>uchder</a:t>
            </a:r>
            <a:r>
              <a:rPr lang="en-GB" sz="2400" dirty="0"/>
              <a:t> y </a:t>
            </a:r>
            <a:r>
              <a:rPr lang="en-GB" sz="2400" dirty="0" err="1"/>
              <a:t>llinell</a:t>
            </a:r>
            <a:r>
              <a:rPr lang="en-GB" sz="2400" dirty="0"/>
              <a:t> </a:t>
            </a:r>
            <a:r>
              <a:rPr lang="en-GB" sz="2400" dirty="0" err="1"/>
              <a:t>honno</a:t>
            </a:r>
            <a:r>
              <a:rPr lang="en-GB" sz="2400" dirty="0"/>
              <a:t> </a:t>
            </a:r>
            <a:r>
              <a:rPr lang="en-GB" sz="2400" dirty="0" err="1"/>
              <a:t>uwchben</a:t>
            </a:r>
            <a:r>
              <a:rPr lang="en-GB" sz="2400" dirty="0"/>
              <a:t> </a:t>
            </a:r>
            <a:r>
              <a:rPr lang="en-GB" sz="2400" dirty="0" err="1"/>
              <a:t>lefel</a:t>
            </a:r>
            <a:r>
              <a:rPr lang="en-GB" sz="2400" dirty="0"/>
              <a:t> y mor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. </a:t>
            </a:r>
          </a:p>
          <a:p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5A0EAF-ABF0-4925-985B-DEAB1426A2B0}"/>
              </a:ext>
            </a:extLst>
          </p:cNvPr>
          <p:cNvSpPr txBox="1">
            <a:spLocks/>
          </p:cNvSpPr>
          <p:nvPr/>
        </p:nvSpPr>
        <p:spPr>
          <a:xfrm>
            <a:off x="4119513" y="40414"/>
            <a:ext cx="7651444" cy="31208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b="1" kern="1200">
                <a:solidFill>
                  <a:srgbClr val="3C3C4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/>
              <a:t>Cynllunio ymweliad diwrnod â Llwybr Arfordir Cymru</a:t>
            </a:r>
            <a:endParaRPr lang="en-GB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38902A-E14A-4A84-82F9-F0305FD3A0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082" b="4267"/>
          <a:stretch/>
        </p:blipFill>
        <p:spPr>
          <a:xfrm>
            <a:off x="160290" y="1175835"/>
            <a:ext cx="7552275" cy="375964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7613D00-150F-41EB-B36D-012344DE820F}"/>
              </a:ext>
            </a:extLst>
          </p:cNvPr>
          <p:cNvCxnSpPr/>
          <p:nvPr/>
        </p:nvCxnSpPr>
        <p:spPr>
          <a:xfrm flipH="1" flipV="1">
            <a:off x="3403075" y="3101593"/>
            <a:ext cx="1432875" cy="23284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B49CD1B-918A-4F60-97C3-134F293C3B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0"/>
            <a:ext cx="1840454" cy="184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8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F538D-D025-4B6F-A34C-A9E72ADA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76250"/>
            <a:ext cx="8775700" cy="699585"/>
          </a:xfrm>
        </p:spPr>
        <p:txBody>
          <a:bodyPr/>
          <a:lstStyle/>
          <a:p>
            <a:r>
              <a:rPr lang="en-GB" dirty="0" err="1"/>
              <a:t>Uchder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548BD-C30A-4512-8ACA-BF1ECC66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26</a:t>
            </a:fld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620CE7-1A54-412A-A91B-92171FFD2D82}"/>
              </a:ext>
            </a:extLst>
          </p:cNvPr>
          <p:cNvGrpSpPr/>
          <p:nvPr/>
        </p:nvGrpSpPr>
        <p:grpSpPr>
          <a:xfrm>
            <a:off x="293802" y="5928727"/>
            <a:ext cx="11758498" cy="946152"/>
            <a:chOff x="139700" y="5924549"/>
            <a:chExt cx="11758498" cy="946152"/>
          </a:xfrm>
        </p:grpSpPr>
        <p:pic>
          <p:nvPicPr>
            <p:cNvPr id="16" name="Picture 15" descr="Logo, company name&#10;&#10;Description automatically generated">
              <a:extLst>
                <a:ext uri="{FF2B5EF4-FFF2-40B4-BE49-F238E27FC236}">
                  <a16:creationId xmlns:a16="http://schemas.microsoft.com/office/drawing/2014/main" id="{EF8CAADB-45CF-4326-8192-92D45C7E7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pic>
          <p:nvPicPr>
            <p:cNvPr id="20" name="Graphic 19" descr="Walk with solid fill">
              <a:extLst>
                <a:ext uri="{FF2B5EF4-FFF2-40B4-BE49-F238E27FC236}">
                  <a16:creationId xmlns:a16="http://schemas.microsoft.com/office/drawing/2014/main" id="{98BE1DCF-7428-4C97-B623-16E660A86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67A456A-C0FF-45E4-A89D-0776FB6B8EB4}"/>
              </a:ext>
            </a:extLst>
          </p:cNvPr>
          <p:cNvSpPr txBox="1"/>
          <p:nvPr/>
        </p:nvSpPr>
        <p:spPr>
          <a:xfrm>
            <a:off x="8154646" y="1668304"/>
            <a:ext cx="39624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Caiff</a:t>
            </a:r>
            <a:r>
              <a:rPr lang="en-GB" sz="2400" dirty="0"/>
              <a:t> </a:t>
            </a:r>
            <a:r>
              <a:rPr lang="en-GB" sz="2400" dirty="0" err="1"/>
              <a:t>cyfuchlin</a:t>
            </a:r>
            <a:r>
              <a:rPr lang="en-GB" sz="2400" dirty="0"/>
              <a:t> </a:t>
            </a:r>
            <a:r>
              <a:rPr lang="en-GB" sz="2400" dirty="0" err="1"/>
              <a:t>ei</a:t>
            </a:r>
            <a:r>
              <a:rPr lang="en-GB" sz="2400" dirty="0"/>
              <a:t> </a:t>
            </a:r>
            <a:r>
              <a:rPr lang="en-GB" sz="2400" dirty="0" err="1"/>
              <a:t>thynnu</a:t>
            </a:r>
            <a:r>
              <a:rPr lang="en-GB" sz="2400" dirty="0"/>
              <a:t> </a:t>
            </a:r>
            <a:r>
              <a:rPr lang="en-GB" sz="2400" dirty="0" err="1"/>
              <a:t>rhwng</a:t>
            </a:r>
            <a:r>
              <a:rPr lang="en-GB" sz="2400" dirty="0"/>
              <a:t> </a:t>
            </a:r>
            <a:r>
              <a:rPr lang="en-GB" sz="2400" dirty="0" err="1"/>
              <a:t>mannau</a:t>
            </a:r>
            <a:r>
              <a:rPr lang="en-GB" sz="2400" dirty="0"/>
              <a:t> </a:t>
            </a:r>
            <a:r>
              <a:rPr lang="en-GB" sz="2400" dirty="0" err="1"/>
              <a:t>sydd</a:t>
            </a:r>
            <a:r>
              <a:rPr lang="en-GB" sz="2400" dirty="0"/>
              <a:t> </a:t>
            </a:r>
            <a:r>
              <a:rPr lang="en-GB" sz="2400" dirty="0" err="1"/>
              <a:t>yr</a:t>
            </a:r>
            <a:r>
              <a:rPr lang="en-GB" sz="2400" dirty="0"/>
              <a:t> un </a:t>
            </a:r>
            <a:r>
              <a:rPr lang="en-GB" sz="2400" dirty="0" err="1"/>
              <a:t>uchder</a:t>
            </a:r>
            <a:r>
              <a:rPr lang="en-GB" sz="2400" dirty="0"/>
              <a:t>, felly </a:t>
            </a:r>
            <a:r>
              <a:rPr lang="en-GB" sz="2400" dirty="0" err="1"/>
              <a:t>bydd</a:t>
            </a:r>
            <a:r>
              <a:rPr lang="en-GB" sz="2400" dirty="0"/>
              <a:t> </a:t>
            </a:r>
            <a:r>
              <a:rPr lang="en-GB" sz="2400" dirty="0" err="1"/>
              <a:t>unrhyw</a:t>
            </a:r>
            <a:r>
              <a:rPr lang="en-GB" sz="2400" dirty="0"/>
              <a:t> </a:t>
            </a:r>
            <a:r>
              <a:rPr lang="en-GB" sz="2400" dirty="0" err="1"/>
              <a:t>gyfuchlin</a:t>
            </a:r>
            <a:r>
              <a:rPr lang="en-GB" sz="2400" dirty="0"/>
              <a:t> </a:t>
            </a:r>
            <a:r>
              <a:rPr lang="en-GB" sz="2400" dirty="0" err="1"/>
              <a:t>sengl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yr</a:t>
            </a:r>
            <a:r>
              <a:rPr lang="en-GB" sz="2400" dirty="0"/>
              <a:t> un </a:t>
            </a:r>
            <a:r>
              <a:rPr lang="en-GB" sz="2400" dirty="0" err="1"/>
              <a:t>uchder</a:t>
            </a:r>
            <a:r>
              <a:rPr lang="en-GB" sz="2400" dirty="0"/>
              <a:t> </a:t>
            </a:r>
            <a:r>
              <a:rPr lang="en-GB" sz="2400" dirty="0" err="1"/>
              <a:t>yr</a:t>
            </a:r>
            <a:r>
              <a:rPr lang="en-GB" sz="2400" dirty="0"/>
              <a:t> </a:t>
            </a:r>
            <a:r>
              <a:rPr lang="en-GB" sz="2400" dirty="0" err="1"/>
              <a:t>holl</a:t>
            </a:r>
            <a:r>
              <a:rPr lang="en-GB" sz="2400" dirty="0"/>
              <a:t> </a:t>
            </a:r>
            <a:r>
              <a:rPr lang="en-GB" sz="2400" dirty="0" err="1"/>
              <a:t>ffordd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ei</a:t>
            </a:r>
            <a:r>
              <a:rPr lang="en-GB" sz="2400" dirty="0"/>
              <a:t> hyd.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000" b="0" i="0" u="none" strike="noStrike" baseline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Mae’r</a:t>
            </a:r>
            <a:r>
              <a:rPr lang="en-GB" sz="2400" dirty="0"/>
              <a:t> </a:t>
            </a:r>
            <a:r>
              <a:rPr lang="en-GB" sz="2400" dirty="0" err="1"/>
              <a:t>bwlch</a:t>
            </a:r>
            <a:r>
              <a:rPr lang="en-GB" sz="2400" dirty="0"/>
              <a:t> </a:t>
            </a:r>
            <a:r>
              <a:rPr lang="en-GB" sz="2400" dirty="0" err="1"/>
              <a:t>rhwng</a:t>
            </a:r>
            <a:r>
              <a:rPr lang="en-GB" sz="2400" dirty="0"/>
              <a:t> </a:t>
            </a:r>
            <a:r>
              <a:rPr lang="en-GB" sz="2400" dirty="0" err="1"/>
              <a:t>cyfuchliniau</a:t>
            </a:r>
            <a:r>
              <a:rPr lang="en-GB" sz="2400" dirty="0"/>
              <a:t> </a:t>
            </a:r>
            <a:r>
              <a:rPr lang="en-GB" sz="2400" dirty="0" err="1"/>
              <a:t>fel</a:t>
            </a:r>
            <a:r>
              <a:rPr lang="en-GB" sz="2400" dirty="0"/>
              <a:t> </a:t>
            </a:r>
            <a:r>
              <a:rPr lang="en-GB" sz="2400" dirty="0" err="1"/>
              <a:t>arfer</a:t>
            </a:r>
            <a:r>
              <a:rPr lang="en-GB" sz="2400" dirty="0"/>
              <a:t> yn </a:t>
            </a:r>
            <a:r>
              <a:rPr lang="en-GB" sz="2400" dirty="0" err="1"/>
              <a:t>ddeg</a:t>
            </a:r>
            <a:r>
              <a:rPr lang="en-GB" sz="2400" dirty="0"/>
              <a:t> </a:t>
            </a:r>
            <a:r>
              <a:rPr lang="en-GB" sz="2400" dirty="0" err="1"/>
              <a:t>metr</a:t>
            </a:r>
            <a:r>
              <a:rPr lang="en-GB" sz="2400" dirty="0"/>
              <a:t>. Po </a:t>
            </a:r>
            <a:r>
              <a:rPr lang="en-GB" sz="2400" dirty="0" err="1"/>
              <a:t>agosaf</a:t>
            </a:r>
            <a:r>
              <a:rPr lang="en-GB" sz="2400" dirty="0"/>
              <a:t> at </a:t>
            </a:r>
            <a:r>
              <a:rPr lang="en-GB" sz="2400" dirty="0" err="1"/>
              <a:t>ei</a:t>
            </a:r>
            <a:r>
              <a:rPr lang="en-GB" sz="2400" dirty="0"/>
              <a:t> </a:t>
            </a:r>
            <a:r>
              <a:rPr lang="en-GB" sz="2400" dirty="0" err="1"/>
              <a:t>gilydd</a:t>
            </a:r>
            <a:r>
              <a:rPr lang="en-GB" sz="2400" dirty="0"/>
              <a:t> y </a:t>
            </a:r>
            <a:r>
              <a:rPr lang="en-GB" sz="2400" dirty="0" err="1"/>
              <a:t>mae</a:t>
            </a:r>
            <a:r>
              <a:rPr lang="en-GB" sz="2400" dirty="0"/>
              <a:t> </a:t>
            </a:r>
            <a:r>
              <a:rPr lang="en-GB" sz="2400" dirty="0" err="1"/>
              <a:t>cyfuchliniau’n</a:t>
            </a:r>
            <a:r>
              <a:rPr lang="en-GB" sz="2400" dirty="0"/>
              <a:t> </a:t>
            </a:r>
            <a:r>
              <a:rPr lang="en-GB" sz="2400" dirty="0" err="1"/>
              <a:t>ymddangos</a:t>
            </a:r>
            <a:r>
              <a:rPr lang="en-GB" sz="2400" dirty="0"/>
              <a:t>, y </a:t>
            </a:r>
            <a:r>
              <a:rPr lang="en-GB" sz="2400" dirty="0" err="1"/>
              <a:t>mwyaf</a:t>
            </a:r>
            <a:r>
              <a:rPr lang="en-GB" sz="2400" dirty="0"/>
              <a:t> </a:t>
            </a:r>
            <a:r>
              <a:rPr lang="en-GB" sz="2400" dirty="0" err="1"/>
              <a:t>serth</a:t>
            </a:r>
            <a:r>
              <a:rPr lang="en-GB" sz="2400" dirty="0"/>
              <a:t> </a:t>
            </a:r>
            <a:r>
              <a:rPr lang="en-GB" sz="2400" dirty="0" err="1"/>
              <a:t>yw’r</a:t>
            </a:r>
            <a:r>
              <a:rPr lang="en-GB" sz="2400" dirty="0"/>
              <a:t> </a:t>
            </a:r>
            <a:r>
              <a:rPr lang="en-GB" sz="2400" dirty="0" err="1"/>
              <a:t>llethr</a:t>
            </a:r>
            <a:r>
              <a:rPr lang="en-GB" sz="2400" dirty="0"/>
              <a:t>.</a:t>
            </a:r>
          </a:p>
        </p:txBody>
      </p:sp>
      <p:pic>
        <p:nvPicPr>
          <p:cNvPr id="26" name="Graphic 25" descr="Head with gears with solid fill">
            <a:extLst>
              <a:ext uri="{FF2B5EF4-FFF2-40B4-BE49-F238E27FC236}">
                <a16:creationId xmlns:a16="http://schemas.microsoft.com/office/drawing/2014/main" id="{D3417D4B-017A-4333-9202-5D495DAA41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53850" y="5682355"/>
            <a:ext cx="914400" cy="9144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BB32FBB-2B70-40AA-9B9B-A68D7CF34094}"/>
              </a:ext>
            </a:extLst>
          </p:cNvPr>
          <p:cNvSpPr txBox="1"/>
          <p:nvPr/>
        </p:nvSpPr>
        <p:spPr>
          <a:xfrm>
            <a:off x="2481526" y="5529852"/>
            <a:ext cx="5780204" cy="1200329"/>
          </a:xfrm>
          <a:prstGeom prst="rect">
            <a:avLst/>
          </a:prstGeom>
          <a:solidFill>
            <a:srgbClr val="0091A5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I </a:t>
            </a:r>
            <a:r>
              <a:rPr lang="en-GB" sz="2400" dirty="0" err="1">
                <a:solidFill>
                  <a:schemeClr val="bg1"/>
                </a:solidFill>
              </a:rPr>
              <a:t>gael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rhagor</a:t>
            </a:r>
            <a:r>
              <a:rPr lang="en-GB" sz="2400" dirty="0">
                <a:solidFill>
                  <a:schemeClr val="bg1"/>
                </a:solidFill>
              </a:rPr>
              <a:t> o </a:t>
            </a:r>
            <a:r>
              <a:rPr lang="en-GB" sz="2400" dirty="0" err="1">
                <a:solidFill>
                  <a:schemeClr val="bg1"/>
                </a:solidFill>
              </a:rPr>
              <a:t>wybodaeth</a:t>
            </a:r>
            <a:r>
              <a:rPr lang="en-GB" sz="2400" dirty="0">
                <a:solidFill>
                  <a:schemeClr val="bg1"/>
                </a:solidFill>
              </a:rPr>
              <a:t> am </a:t>
            </a:r>
            <a:r>
              <a:rPr lang="en-GB" sz="2400" dirty="0" err="1">
                <a:solidFill>
                  <a:schemeClr val="bg1"/>
                </a:solidFill>
              </a:rPr>
              <a:t>gyfuchliniau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ewch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i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wefan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yr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Arolwg</a:t>
            </a:r>
            <a:r>
              <a:rPr lang="en-GB" sz="2400" b="1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Ordnans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1" name="Footer Placeholder 11">
            <a:extLst>
              <a:ext uri="{FF2B5EF4-FFF2-40B4-BE49-F238E27FC236}">
                <a16:creationId xmlns:a16="http://schemas.microsoft.com/office/drawing/2014/main" id="{E8B4465E-101C-4EEA-A5F3-1BE81AA34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13" y="40414"/>
            <a:ext cx="7651444" cy="312084"/>
          </a:xfrm>
        </p:spPr>
        <p:txBody>
          <a:bodyPr/>
          <a:lstStyle/>
          <a:p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Cynllunio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ymweliad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diwrnod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â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Cymru</a:t>
            </a:r>
            <a:endParaRPr lang="en-GB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A8CA43-B4BD-4C9F-895A-365106CBE3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801" y="1328148"/>
            <a:ext cx="7709569" cy="390759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0310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F538D-D025-4B6F-A34C-A9E72ADA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76250"/>
            <a:ext cx="8775700" cy="699585"/>
          </a:xfrm>
        </p:spPr>
        <p:txBody>
          <a:bodyPr/>
          <a:lstStyle/>
          <a:p>
            <a:r>
              <a:rPr lang="en-GB" dirty="0"/>
              <a:t>Beth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uchder</a:t>
            </a:r>
            <a:r>
              <a:rPr lang="en-GB" dirty="0"/>
              <a:t>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548BD-C30A-4512-8ACA-BF1ECC66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7500" y="6381750"/>
            <a:ext cx="2844800" cy="365125"/>
          </a:xfrm>
        </p:spPr>
        <p:txBody>
          <a:bodyPr/>
          <a:lstStyle/>
          <a:p>
            <a:fld id="{1EB79DAB-90E4-4F14-9B31-761BB9951B41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A8D287-8211-4D38-9D7E-DEA48ABF3882}"/>
              </a:ext>
            </a:extLst>
          </p:cNvPr>
          <p:cNvSpPr txBox="1"/>
          <p:nvPr/>
        </p:nvSpPr>
        <p:spPr>
          <a:xfrm>
            <a:off x="300690" y="1255505"/>
            <a:ext cx="7511353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000" b="1" i="0" u="none" strike="noStrike" baseline="0" dirty="0">
              <a:solidFill>
                <a:schemeClr val="accent1"/>
              </a:solidFill>
            </a:endParaRPr>
          </a:p>
          <a:p>
            <a:r>
              <a:rPr lang="en-GB" sz="2400" b="1" dirty="0">
                <a:solidFill>
                  <a:schemeClr val="accent1"/>
                </a:solidFill>
              </a:rPr>
              <a:t>O </a:t>
            </a:r>
            <a:r>
              <a:rPr lang="en-GB" sz="2400" b="1" dirty="0" err="1">
                <a:solidFill>
                  <a:schemeClr val="accent1"/>
                </a:solidFill>
              </a:rPr>
              <a:t>astudio’r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</a:rPr>
              <a:t>cyfuchliniau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</a:rPr>
              <a:t>ar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</a:rPr>
              <a:t>eich</a:t>
            </a:r>
            <a:r>
              <a:rPr lang="en-GB" sz="2400" b="1" dirty="0">
                <a:solidFill>
                  <a:schemeClr val="accent1"/>
                </a:solidFill>
              </a:rPr>
              <a:t> map: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Allwch</a:t>
            </a:r>
            <a:r>
              <a:rPr lang="en-GB" sz="2400" dirty="0"/>
              <a:t> chi </a:t>
            </a:r>
            <a:r>
              <a:rPr lang="en-GB" sz="2400" dirty="0" err="1"/>
              <a:t>nodi’r</a:t>
            </a:r>
            <a:r>
              <a:rPr lang="en-GB" sz="2400" dirty="0"/>
              <a:t> </a:t>
            </a:r>
            <a:r>
              <a:rPr lang="en-GB" sz="2400" dirty="0" err="1"/>
              <a:t>pwynt</a:t>
            </a:r>
            <a:r>
              <a:rPr lang="en-GB" sz="2400" dirty="0"/>
              <a:t> </a:t>
            </a:r>
            <a:r>
              <a:rPr lang="en-GB" sz="2400" dirty="0" err="1"/>
              <a:t>uchaf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eich</a:t>
            </a:r>
            <a:r>
              <a:rPr lang="en-GB" sz="2400" dirty="0"/>
              <a:t> </a:t>
            </a:r>
            <a:r>
              <a:rPr lang="en-GB" sz="2400" dirty="0" err="1"/>
              <a:t>taith</a:t>
            </a:r>
            <a:r>
              <a:rPr lang="en-GB" sz="2400" dirty="0"/>
              <a:t> </a:t>
            </a:r>
            <a:r>
              <a:rPr lang="en-GB" sz="2400" dirty="0" err="1"/>
              <a:t>gerdded</a:t>
            </a:r>
            <a:r>
              <a:rPr lang="en-GB" sz="2400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Beth </a:t>
            </a:r>
            <a:r>
              <a:rPr lang="en-GB" sz="2400" dirty="0" err="1"/>
              <a:t>yw’r</a:t>
            </a:r>
            <a:r>
              <a:rPr lang="en-GB" sz="2400" dirty="0"/>
              <a:t> </a:t>
            </a:r>
            <a:r>
              <a:rPr lang="en-GB" sz="2400" dirty="0" err="1"/>
              <a:t>pwynt</a:t>
            </a:r>
            <a:r>
              <a:rPr lang="en-GB" sz="2400" dirty="0"/>
              <a:t> </a:t>
            </a:r>
            <a:r>
              <a:rPr lang="en-GB" sz="2400" dirty="0" err="1"/>
              <a:t>isaf</a:t>
            </a:r>
            <a:r>
              <a:rPr lang="en-GB" sz="2400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Allwch</a:t>
            </a:r>
            <a:r>
              <a:rPr lang="en-GB" sz="2400" dirty="0"/>
              <a:t> chi </a:t>
            </a:r>
            <a:r>
              <a:rPr lang="en-GB" sz="2400" dirty="0" err="1"/>
              <a:t>blotio</a:t>
            </a:r>
            <a:r>
              <a:rPr lang="en-GB" sz="2400" dirty="0"/>
              <a:t> </a:t>
            </a:r>
            <a:r>
              <a:rPr lang="en-GB" sz="2400" dirty="0" err="1"/>
              <a:t>lluniad</a:t>
            </a:r>
            <a:r>
              <a:rPr lang="en-GB" sz="2400" dirty="0"/>
              <a:t> o </a:t>
            </a:r>
            <a:r>
              <a:rPr lang="en-GB" sz="2400" dirty="0" err="1"/>
              <a:t>uchder</a:t>
            </a:r>
            <a:r>
              <a:rPr lang="en-GB" sz="2400" dirty="0"/>
              <a:t> </a:t>
            </a:r>
            <a:r>
              <a:rPr lang="en-GB" sz="2400" dirty="0" err="1"/>
              <a:t>eich</a:t>
            </a:r>
            <a:r>
              <a:rPr lang="en-GB" sz="2400" dirty="0"/>
              <a:t> </a:t>
            </a:r>
            <a:r>
              <a:rPr lang="en-GB" sz="2400" dirty="0" err="1"/>
              <a:t>taith</a:t>
            </a:r>
            <a:r>
              <a:rPr lang="en-GB" sz="2400" dirty="0"/>
              <a:t> </a:t>
            </a:r>
            <a:r>
              <a:rPr lang="en-GB" sz="2400" dirty="0" err="1"/>
              <a:t>gerdded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fap a </a:t>
            </a:r>
            <a:r>
              <a:rPr lang="en-GB" sz="2400" dirty="0" err="1"/>
              <a:t>pharatoi</a:t>
            </a:r>
            <a:r>
              <a:rPr lang="en-GB" sz="2400" dirty="0"/>
              <a:t> </a:t>
            </a:r>
            <a:r>
              <a:rPr lang="en-GB" sz="2400" dirty="0" err="1"/>
              <a:t>canllaw</a:t>
            </a:r>
            <a:r>
              <a:rPr lang="en-GB" sz="2400" dirty="0"/>
              <a:t> </a:t>
            </a:r>
            <a:r>
              <a:rPr lang="en-GB" sz="2400" dirty="0" err="1"/>
              <a:t>gweledol</a:t>
            </a:r>
            <a:r>
              <a:rPr lang="en-GB" sz="2400" dirty="0"/>
              <a:t> </a:t>
            </a:r>
            <a:r>
              <a:rPr lang="en-GB" sz="2400" dirty="0" err="1"/>
              <a:t>i’ch</a:t>
            </a:r>
            <a:r>
              <a:rPr lang="en-GB" sz="2400" dirty="0"/>
              <a:t> </a:t>
            </a:r>
            <a:r>
              <a:rPr lang="en-GB" sz="2400" dirty="0" err="1"/>
              <a:t>cerddwyr</a:t>
            </a:r>
            <a:r>
              <a:rPr lang="en-GB" sz="2400" dirty="0"/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CF6DDCF-A8B8-4F43-AB1C-63F19E4DDD37}"/>
              </a:ext>
            </a:extLst>
          </p:cNvPr>
          <p:cNvGrpSpPr/>
          <p:nvPr/>
        </p:nvGrpSpPr>
        <p:grpSpPr>
          <a:xfrm>
            <a:off x="139700" y="5924549"/>
            <a:ext cx="11758498" cy="946152"/>
            <a:chOff x="139700" y="5924549"/>
            <a:chExt cx="11758498" cy="946152"/>
          </a:xfrm>
        </p:grpSpPr>
        <p:pic>
          <p:nvPicPr>
            <p:cNvPr id="15" name="Picture 14" descr="Logo, company name&#10;&#10;Description automatically generated">
              <a:extLst>
                <a:ext uri="{FF2B5EF4-FFF2-40B4-BE49-F238E27FC236}">
                  <a16:creationId xmlns:a16="http://schemas.microsoft.com/office/drawing/2014/main" id="{2D1336F5-92BE-4407-8489-0CFB49B0B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pic>
          <p:nvPicPr>
            <p:cNvPr id="16" name="Graphic 15" descr="Walk with solid fill">
              <a:extLst>
                <a:ext uri="{FF2B5EF4-FFF2-40B4-BE49-F238E27FC236}">
                  <a16:creationId xmlns:a16="http://schemas.microsoft.com/office/drawing/2014/main" id="{C6975949-A616-4981-8C60-56AEF1401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  <p:pic>
        <p:nvPicPr>
          <p:cNvPr id="20" name="Graphic 19" descr="Head with gears with solid fill">
            <a:extLst>
              <a:ext uri="{FF2B5EF4-FFF2-40B4-BE49-F238E27FC236}">
                <a16:creationId xmlns:a16="http://schemas.microsoft.com/office/drawing/2014/main" id="{7EC6ABF2-2BBC-45B7-B683-4563DC7C1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84011" y="5566196"/>
            <a:ext cx="1138941" cy="1138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2238C6-3975-4530-A445-291C9996E137}"/>
              </a:ext>
            </a:extLst>
          </p:cNvPr>
          <p:cNvSpPr txBox="1"/>
          <p:nvPr/>
        </p:nvSpPr>
        <p:spPr>
          <a:xfrm>
            <a:off x="3425546" y="4752907"/>
            <a:ext cx="3567441" cy="1846659"/>
          </a:xfrm>
          <a:prstGeom prst="rect">
            <a:avLst/>
          </a:prstGeom>
          <a:solidFill>
            <a:srgbClr val="0091A5"/>
          </a:solidFill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chemeClr val="bg1"/>
                </a:solidFill>
              </a:rPr>
              <a:t>Gwefannau</a:t>
            </a:r>
            <a:r>
              <a:rPr lang="en-GB" sz="2400" dirty="0">
                <a:solidFill>
                  <a:schemeClr val="bg1"/>
                </a:solidFill>
              </a:rPr>
              <a:t> a </a:t>
            </a:r>
            <a:r>
              <a:rPr lang="en-GB" sz="2400" dirty="0" err="1">
                <a:solidFill>
                  <a:schemeClr val="bg1"/>
                </a:solidFill>
              </a:rPr>
              <a:t>allai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fod</a:t>
            </a:r>
            <a:r>
              <a:rPr lang="en-GB" sz="2400" dirty="0">
                <a:solidFill>
                  <a:schemeClr val="bg1"/>
                </a:solidFill>
              </a:rPr>
              <a:t> yn </a:t>
            </a:r>
            <a:r>
              <a:rPr lang="en-GB" sz="2400" dirty="0" err="1">
                <a:solidFill>
                  <a:schemeClr val="bg1"/>
                </a:solidFill>
              </a:rPr>
              <a:t>ddefnyddiol</a:t>
            </a:r>
            <a:r>
              <a:rPr lang="en-GB" sz="2400" dirty="0">
                <a:solidFill>
                  <a:schemeClr val="bg1"/>
                </a:solidFill>
              </a:rPr>
              <a:t>:
</a:t>
            </a:r>
            <a:r>
              <a:rPr lang="en-GB" sz="2400" dirty="0" err="1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Mapiau</a:t>
            </a:r>
            <a:r>
              <a:rPr lang="en-GB" sz="24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400" dirty="0" err="1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Arolwg</a:t>
            </a:r>
            <a:r>
              <a:rPr lang="en-GB" sz="24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400" dirty="0" err="1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Ordnans</a:t>
            </a:r>
            <a:r>
              <a:rPr lang="en-GB" sz="2400" dirty="0">
                <a:solidFill>
                  <a:schemeClr val="bg1"/>
                </a:solidFill>
              </a:rPr>
              <a:t>                   a </a:t>
            </a:r>
            <a:r>
              <a:rPr lang="en-GB" sz="2400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Elevation Finder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  <a:r>
              <a:rPr lang="en-GB" sz="24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GB" sz="2400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pic>
        <p:nvPicPr>
          <p:cNvPr id="9" name="Picture 8" descr="A person walking on a path by the water&#10;&#10;Description automatically generated with low confidence">
            <a:extLst>
              <a:ext uri="{FF2B5EF4-FFF2-40B4-BE49-F238E27FC236}">
                <a16:creationId xmlns:a16="http://schemas.microsoft.com/office/drawing/2014/main" id="{E7E98BBE-8592-4962-A582-53B14C9CF0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602" y="1908107"/>
            <a:ext cx="2621355" cy="3924368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  <p:sp>
        <p:nvSpPr>
          <p:cNvPr id="17" name="Footer Placeholder 11">
            <a:extLst>
              <a:ext uri="{FF2B5EF4-FFF2-40B4-BE49-F238E27FC236}">
                <a16:creationId xmlns:a16="http://schemas.microsoft.com/office/drawing/2014/main" id="{46095C43-986C-41FE-9B5A-867F3C876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13" y="40414"/>
            <a:ext cx="7651444" cy="312084"/>
          </a:xfrm>
        </p:spPr>
        <p:txBody>
          <a:bodyPr/>
          <a:lstStyle/>
          <a:p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Cynllunio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ymweliad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diwrnod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â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Cymru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36823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F538D-D025-4B6F-A34C-A9E72ADA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76250"/>
            <a:ext cx="8775700" cy="699585"/>
          </a:xfrm>
        </p:spPr>
        <p:txBody>
          <a:bodyPr/>
          <a:lstStyle/>
          <a:p>
            <a:r>
              <a:rPr lang="en-GB" dirty="0"/>
              <a:t>Beth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graddiant</a:t>
            </a:r>
            <a:r>
              <a:rPr lang="en-GB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548BD-C30A-4512-8ACA-BF1ECC66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A8D287-8211-4D38-9D7E-DEA48ABF3882}"/>
              </a:ext>
            </a:extLst>
          </p:cNvPr>
          <p:cNvSpPr txBox="1"/>
          <p:nvPr/>
        </p:nvSpPr>
        <p:spPr>
          <a:xfrm>
            <a:off x="431801" y="1438712"/>
            <a:ext cx="1175825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chemeClr val="accent1"/>
                </a:solidFill>
              </a:rPr>
              <a:t>Allwch</a:t>
            </a:r>
            <a:r>
              <a:rPr lang="en-GB" sz="2400" b="1" dirty="0">
                <a:solidFill>
                  <a:schemeClr val="accent1"/>
                </a:solidFill>
              </a:rPr>
              <a:t> chi </a:t>
            </a:r>
            <a:r>
              <a:rPr lang="en-GB" sz="2400" b="1" dirty="0" err="1">
                <a:solidFill>
                  <a:schemeClr val="accent1"/>
                </a:solidFill>
              </a:rPr>
              <a:t>gyfrifo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</a:rPr>
              <a:t>graddiant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</a:rPr>
              <a:t>llethr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</a:rPr>
              <a:t>ar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</a:rPr>
              <a:t>hyd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</a:rPr>
              <a:t>eich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</a:rPr>
              <a:t>taith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</a:rPr>
              <a:t>gerdded</a:t>
            </a:r>
            <a:r>
              <a:rPr lang="en-GB" sz="2400" b="1" dirty="0">
                <a:solidFill>
                  <a:schemeClr val="accent1"/>
                </a:solidFill>
              </a:rPr>
              <a:t>? </a:t>
            </a:r>
          </a:p>
          <a:p>
            <a:endParaRPr lang="en-GB" sz="2400" b="1" dirty="0">
              <a:solidFill>
                <a:schemeClr val="accent1"/>
              </a:solidFill>
            </a:endParaRPr>
          </a:p>
          <a:p>
            <a:r>
              <a:rPr lang="en-GB" sz="2400" dirty="0" err="1"/>
              <a:t>Gellir</a:t>
            </a:r>
            <a:r>
              <a:rPr lang="en-GB" sz="2400" dirty="0"/>
              <a:t> </a:t>
            </a:r>
            <a:r>
              <a:rPr lang="en-GB" sz="2400" dirty="0" err="1"/>
              <a:t>cyfrifo</a:t>
            </a:r>
            <a:r>
              <a:rPr lang="en-GB" sz="2400" dirty="0"/>
              <a:t> </a:t>
            </a:r>
            <a:r>
              <a:rPr lang="en-GB" sz="2400" dirty="0" err="1"/>
              <a:t>graddiant</a:t>
            </a:r>
            <a:r>
              <a:rPr lang="en-GB" sz="2400" dirty="0"/>
              <a:t> </a:t>
            </a:r>
            <a:r>
              <a:rPr lang="en-GB" sz="2400" dirty="0" err="1"/>
              <a:t>trwy</a:t>
            </a:r>
            <a:r>
              <a:rPr lang="en-GB" sz="2400" dirty="0"/>
              <a:t> </a:t>
            </a:r>
            <a:r>
              <a:rPr lang="en-GB" sz="2400" dirty="0" err="1"/>
              <a:t>rannu’ruchder</a:t>
            </a:r>
            <a:r>
              <a:rPr lang="en-GB" sz="2400" dirty="0"/>
              <a:t> </a:t>
            </a:r>
            <a:r>
              <a:rPr lang="en-GB" sz="2400" dirty="0" err="1"/>
              <a:t>fertigol</a:t>
            </a:r>
            <a:r>
              <a:rPr lang="en-GB" sz="2400" dirty="0"/>
              <a:t> </a:t>
            </a:r>
            <a:r>
              <a:rPr lang="en-GB" sz="2400" dirty="0" err="1"/>
              <a:t>â’r</a:t>
            </a:r>
            <a:r>
              <a:rPr lang="en-GB" sz="2400" dirty="0"/>
              <a:t> </a:t>
            </a:r>
            <a:r>
              <a:rPr lang="en-GB" sz="2400" dirty="0" err="1"/>
              <a:t>pellter</a:t>
            </a:r>
            <a:r>
              <a:rPr lang="en-GB" sz="2400" dirty="0"/>
              <a:t> </a:t>
            </a:r>
            <a:r>
              <a:rPr lang="en-GB" sz="2400" dirty="0" err="1"/>
              <a:t>llorweddol</a:t>
            </a:r>
            <a:r>
              <a:rPr lang="en-GB" sz="2400" dirty="0"/>
              <a:t>.</a:t>
            </a:r>
            <a:endParaRPr lang="en-GB" sz="1200" dirty="0"/>
          </a:p>
          <a:p>
            <a:endParaRPr lang="en-GB" sz="1000" b="1" i="0" u="none" strike="noStrike" baseline="0" dirty="0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D02C64-A222-4A16-9FD5-59EE82D04BF4}"/>
              </a:ext>
            </a:extLst>
          </p:cNvPr>
          <p:cNvGrpSpPr/>
          <p:nvPr/>
        </p:nvGrpSpPr>
        <p:grpSpPr>
          <a:xfrm>
            <a:off x="139700" y="5924549"/>
            <a:ext cx="11758498" cy="946152"/>
            <a:chOff x="139700" y="5924549"/>
            <a:chExt cx="11758498" cy="946152"/>
          </a:xfrm>
        </p:grpSpPr>
        <p:pic>
          <p:nvPicPr>
            <p:cNvPr id="11" name="Picture 10" descr="Logo, company name&#10;&#10;Description automatically generated">
              <a:extLst>
                <a:ext uri="{FF2B5EF4-FFF2-40B4-BE49-F238E27FC236}">
                  <a16:creationId xmlns:a16="http://schemas.microsoft.com/office/drawing/2014/main" id="{321118AE-43CA-4D94-AB40-186231310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pic>
          <p:nvPicPr>
            <p:cNvPr id="12" name="Graphic 11" descr="Walk with solid fill">
              <a:extLst>
                <a:ext uri="{FF2B5EF4-FFF2-40B4-BE49-F238E27FC236}">
                  <a16:creationId xmlns:a16="http://schemas.microsoft.com/office/drawing/2014/main" id="{AB782A70-90EC-4325-B40E-89655B672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  <p:pic>
        <p:nvPicPr>
          <p:cNvPr id="6" name="Picture 5" descr="A group of people walking on a path in a grassy area&#10;&#10;Description automatically generated with low confidence">
            <a:extLst>
              <a:ext uri="{FF2B5EF4-FFF2-40B4-BE49-F238E27FC236}">
                <a16:creationId xmlns:a16="http://schemas.microsoft.com/office/drawing/2014/main" id="{41A6E665-346E-46D3-B742-19F53D1584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861" y="2760871"/>
            <a:ext cx="5782151" cy="3835192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6929B392-67F7-4A3E-8302-F415C0A7D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13" y="40414"/>
            <a:ext cx="7651444" cy="312084"/>
          </a:xfrm>
        </p:spPr>
        <p:txBody>
          <a:bodyPr/>
          <a:lstStyle/>
          <a:p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Cynllunio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ymweliad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diwrnod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â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Cymru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759276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F538D-D025-4B6F-A34C-A9E72ADA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76250"/>
            <a:ext cx="8775700" cy="699585"/>
          </a:xfrm>
        </p:spPr>
        <p:txBody>
          <a:bodyPr/>
          <a:lstStyle/>
          <a:p>
            <a:r>
              <a:rPr lang="en-GB" dirty="0" err="1"/>
              <a:t>Graddio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taith</a:t>
            </a:r>
            <a:r>
              <a:rPr lang="en-GB" dirty="0"/>
              <a:t> </a:t>
            </a:r>
            <a:r>
              <a:rPr lang="en-GB" dirty="0" err="1"/>
              <a:t>cerdded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548BD-C30A-4512-8ACA-BF1ECC66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A8D287-8211-4D38-9D7E-DEA48ABF3882}"/>
              </a:ext>
            </a:extLst>
          </p:cNvPr>
          <p:cNvSpPr txBox="1"/>
          <p:nvPr/>
        </p:nvSpPr>
        <p:spPr>
          <a:xfrm>
            <a:off x="431801" y="1031825"/>
            <a:ext cx="844824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b="1" i="0" u="none" strike="noStrike" baseline="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Ystyriwch</a:t>
            </a:r>
            <a:r>
              <a:rPr lang="en-GB" sz="2400" dirty="0"/>
              <a:t> </a:t>
            </a:r>
            <a:r>
              <a:rPr lang="en-GB" sz="2400" dirty="0" err="1"/>
              <a:t>arwyneb</a:t>
            </a:r>
            <a:r>
              <a:rPr lang="en-GB" sz="2400" dirty="0"/>
              <a:t> y </a:t>
            </a:r>
            <a:r>
              <a:rPr lang="en-GB" sz="2400" dirty="0" err="1"/>
              <a:t>llwybr</a:t>
            </a:r>
            <a:r>
              <a:rPr lang="en-GB" sz="2400" dirty="0"/>
              <a:t>, y </a:t>
            </a:r>
            <a:r>
              <a:rPr lang="en-GB" sz="2400" dirty="0" err="1"/>
              <a:t>graddiant</a:t>
            </a:r>
            <a:r>
              <a:rPr lang="en-GB" sz="2400" dirty="0"/>
              <a:t> </a:t>
            </a:r>
            <a:r>
              <a:rPr lang="en-GB" sz="2400" dirty="0" err="1"/>
              <a:t>a’r</a:t>
            </a:r>
            <a:r>
              <a:rPr lang="en-GB" sz="2400" dirty="0"/>
              <a:t> </a:t>
            </a:r>
            <a:r>
              <a:rPr lang="en-GB" sz="2400" dirty="0" err="1"/>
              <a:t>lefel</a:t>
            </a:r>
            <a:r>
              <a:rPr lang="en-GB" sz="2400" dirty="0"/>
              <a:t> </a:t>
            </a:r>
            <a:r>
              <a:rPr lang="en-GB" sz="2400" dirty="0" err="1"/>
              <a:t>ffitrwydd</a:t>
            </a:r>
            <a:r>
              <a:rPr lang="en-GB" sz="2400" dirty="0"/>
              <a:t> </a:t>
            </a:r>
            <a:r>
              <a:rPr lang="en-GB" sz="2400" dirty="0" err="1"/>
              <a:t>sydd</a:t>
            </a:r>
            <a:r>
              <a:rPr lang="en-GB" sz="2400" dirty="0"/>
              <a:t> </a:t>
            </a:r>
            <a:r>
              <a:rPr lang="en-GB" sz="2400" dirty="0" err="1"/>
              <a:t>ei</a:t>
            </a:r>
            <a:r>
              <a:rPr lang="en-GB" sz="2400" dirty="0"/>
              <a:t> </a:t>
            </a:r>
            <a:r>
              <a:rPr lang="en-GB" sz="2400" dirty="0" err="1"/>
              <a:t>angen</a:t>
            </a:r>
            <a:r>
              <a:rPr lang="en-GB" sz="2400" dirty="0"/>
              <a:t> i </a:t>
            </a:r>
            <a:r>
              <a:rPr lang="en-GB" sz="2400" dirty="0" err="1"/>
              <a:t>gwblhau</a:t>
            </a:r>
            <a:r>
              <a:rPr lang="en-GB" sz="2400" dirty="0"/>
              <a:t> </a:t>
            </a:r>
            <a:r>
              <a:rPr lang="en-GB" sz="2400" dirty="0" err="1"/>
              <a:t>eich</a:t>
            </a:r>
            <a:r>
              <a:rPr lang="en-GB" sz="2400" dirty="0"/>
              <a:t> </a:t>
            </a:r>
            <a:r>
              <a:rPr lang="en-GB" sz="2400" dirty="0" err="1"/>
              <a:t>taith</a:t>
            </a:r>
            <a:r>
              <a:rPr lang="en-GB" sz="2400" dirty="0"/>
              <a:t> </a:t>
            </a:r>
            <a:r>
              <a:rPr lang="en-GB" sz="2400" dirty="0" err="1"/>
              <a:t>gerdded</a:t>
            </a:r>
            <a:r>
              <a:rPr lang="en-GB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Oes</a:t>
            </a:r>
            <a:r>
              <a:rPr lang="en-GB" sz="2400" dirty="0"/>
              <a:t> </a:t>
            </a:r>
            <a:r>
              <a:rPr lang="en-GB" sz="2400" dirty="0" err="1"/>
              <a:t>modd</a:t>
            </a:r>
            <a:r>
              <a:rPr lang="en-GB" sz="2400" dirty="0"/>
              <a:t> i chi </a:t>
            </a:r>
            <a:r>
              <a:rPr lang="en-GB" sz="2400" dirty="0" err="1"/>
              <a:t>ddod</a:t>
            </a:r>
            <a:r>
              <a:rPr lang="en-GB" sz="2400" dirty="0"/>
              <a:t> o </a:t>
            </a:r>
            <a:r>
              <a:rPr lang="en-GB" sz="2400" dirty="0" err="1"/>
              <a:t>hyd</a:t>
            </a:r>
            <a:r>
              <a:rPr lang="en-GB" sz="2400" dirty="0"/>
              <a:t> i ‘</a:t>
            </a:r>
            <a:r>
              <a:rPr lang="en-GB" sz="2400" dirty="0" err="1"/>
              <a:t>radd</a:t>
            </a:r>
            <a:r>
              <a:rPr lang="en-GB" sz="2400" dirty="0"/>
              <a:t>’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gyfer</a:t>
            </a:r>
            <a:r>
              <a:rPr lang="en-GB" sz="2400" dirty="0"/>
              <a:t> y </a:t>
            </a:r>
            <a:r>
              <a:rPr lang="en-GB" sz="2400" dirty="0" err="1"/>
              <a:t>llwybr</a:t>
            </a:r>
            <a:r>
              <a:rPr lang="en-GB" sz="2400" dirty="0"/>
              <a:t> er </a:t>
            </a:r>
            <a:r>
              <a:rPr lang="en-GB" sz="2400" dirty="0" err="1"/>
              <a:t>mwyn</a:t>
            </a:r>
            <a:r>
              <a:rPr lang="en-GB" sz="2400" dirty="0"/>
              <a:t> </a:t>
            </a:r>
            <a:r>
              <a:rPr lang="en-GB" sz="2400" dirty="0" err="1"/>
              <a:t>rhoi</a:t>
            </a:r>
            <a:r>
              <a:rPr lang="en-GB" sz="2400" dirty="0"/>
              <a:t> </a:t>
            </a:r>
            <a:r>
              <a:rPr lang="en-GB" sz="2400" dirty="0" err="1"/>
              <a:t>syniad</a:t>
            </a:r>
            <a:r>
              <a:rPr lang="en-GB" sz="2400" dirty="0"/>
              <a:t> i </a:t>
            </a:r>
            <a:r>
              <a:rPr lang="en-GB" sz="2400" dirty="0" err="1"/>
              <a:t>gerddwyr</a:t>
            </a:r>
            <a:r>
              <a:rPr lang="en-GB" sz="2400" dirty="0"/>
              <a:t> </a:t>
            </a:r>
            <a:r>
              <a:rPr lang="en-GB" sz="2400" dirty="0" err="1"/>
              <a:t>beth</a:t>
            </a:r>
            <a:r>
              <a:rPr lang="en-GB" sz="2400" dirty="0"/>
              <a:t> </a:t>
            </a:r>
            <a:r>
              <a:rPr lang="en-GB" sz="2400" dirty="0" err="1"/>
              <a:t>yw’r</a:t>
            </a:r>
            <a:r>
              <a:rPr lang="en-GB" sz="2400" dirty="0"/>
              <a:t> </a:t>
            </a:r>
            <a:r>
              <a:rPr lang="en-GB" sz="2400" dirty="0" err="1"/>
              <a:t>lefel</a:t>
            </a:r>
            <a:r>
              <a:rPr lang="en-GB" sz="2400" dirty="0"/>
              <a:t> </a:t>
            </a:r>
            <a:r>
              <a:rPr lang="en-GB" sz="2400" dirty="0" err="1"/>
              <a:t>anhawster</a:t>
            </a:r>
            <a:r>
              <a:rPr lang="en-GB" sz="2400" dirty="0"/>
              <a:t>?</a:t>
            </a:r>
          </a:p>
          <a:p>
            <a:endParaRPr lang="en-GB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 </a:t>
            </a:r>
            <a:r>
              <a:rPr lang="en-GB" sz="2400" dirty="0" err="1"/>
              <a:t>gael</a:t>
            </a:r>
            <a:r>
              <a:rPr lang="en-GB" sz="2400" dirty="0"/>
              <a:t> </a:t>
            </a:r>
            <a:r>
              <a:rPr lang="en-GB" sz="2400" dirty="0" err="1"/>
              <a:t>enghreifftiau</a:t>
            </a:r>
            <a:r>
              <a:rPr lang="en-GB" sz="2400" dirty="0"/>
              <a:t> o </a:t>
            </a:r>
            <a:r>
              <a:rPr lang="en-GB" sz="2400" dirty="0" err="1"/>
              <a:t>sut</a:t>
            </a:r>
            <a:r>
              <a:rPr lang="en-GB" sz="2400" dirty="0"/>
              <a:t> </a:t>
            </a:r>
            <a:r>
              <a:rPr lang="en-GB" sz="2400" dirty="0" err="1"/>
              <a:t>mae</a:t>
            </a:r>
            <a:r>
              <a:rPr lang="en-GB" sz="2400" dirty="0"/>
              <a:t> </a:t>
            </a:r>
            <a:r>
              <a:rPr lang="en-GB" sz="2400" dirty="0" err="1"/>
              <a:t>llwybrau’n</a:t>
            </a:r>
            <a:r>
              <a:rPr lang="en-GB" sz="2400" dirty="0"/>
              <a:t> </a:t>
            </a:r>
            <a:r>
              <a:rPr lang="en-GB" sz="2400" dirty="0" err="1"/>
              <a:t>cael</a:t>
            </a:r>
            <a:r>
              <a:rPr lang="en-GB" sz="2400" dirty="0"/>
              <a:t> </a:t>
            </a:r>
            <a:r>
              <a:rPr lang="en-GB" sz="2400" dirty="0" err="1"/>
              <a:t>eu</a:t>
            </a:r>
            <a:r>
              <a:rPr lang="en-GB" sz="2400" dirty="0"/>
              <a:t> </a:t>
            </a:r>
            <a:r>
              <a:rPr lang="en-GB" sz="2400" dirty="0" err="1"/>
              <a:t>graddio</a:t>
            </a:r>
            <a:r>
              <a:rPr lang="en-GB" sz="2400" dirty="0"/>
              <a:t>, </a:t>
            </a:r>
            <a:r>
              <a:rPr lang="en-GB" sz="2400" dirty="0" err="1"/>
              <a:t>cymerwch</a:t>
            </a:r>
            <a:r>
              <a:rPr lang="en-GB" sz="2400" dirty="0"/>
              <a:t> </a:t>
            </a:r>
            <a:r>
              <a:rPr lang="en-GB" sz="2400" dirty="0" err="1"/>
              <a:t>olwg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dudalen</a:t>
            </a:r>
            <a:r>
              <a:rPr lang="en-GB" sz="2400" dirty="0"/>
              <a:t> </a:t>
            </a:r>
            <a:r>
              <a:rPr lang="en-GB" sz="2400" b="1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 </a:t>
            </a:r>
            <a:r>
              <a:rPr lang="en-GB" sz="2400" b="1" dirty="0" err="1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canllaw</a:t>
            </a:r>
            <a:r>
              <a:rPr lang="en-GB" sz="2400" b="1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llwybrau</a:t>
            </a:r>
            <a:r>
              <a:rPr lang="en-GB" sz="2400" b="1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cerdded</a:t>
            </a:r>
            <a:r>
              <a:rPr lang="en-GB" sz="2400" b="1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Cyfoeth</a:t>
            </a:r>
            <a:r>
              <a:rPr lang="en-GB" sz="2400" b="1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Naturiol</a:t>
            </a:r>
            <a:r>
              <a:rPr lang="en-GB" sz="2400" b="1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Cymru</a:t>
            </a:r>
            <a:r>
              <a:rPr lang="en-GB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A </a:t>
            </a:r>
            <a:r>
              <a:rPr lang="en-GB" sz="2400" dirty="0" err="1"/>
              <a:t>fydd</a:t>
            </a:r>
            <a:r>
              <a:rPr lang="en-GB" sz="2400" dirty="0"/>
              <a:t> </a:t>
            </a:r>
            <a:r>
              <a:rPr lang="en-GB" sz="2400" dirty="0" err="1"/>
              <a:t>angen</a:t>
            </a:r>
            <a:r>
              <a:rPr lang="en-GB" sz="2400" dirty="0"/>
              <a:t> </a:t>
            </a:r>
            <a:r>
              <a:rPr lang="en-GB" sz="2400" dirty="0" err="1"/>
              <a:t>cynghori</a:t>
            </a:r>
            <a:r>
              <a:rPr lang="en-GB" sz="2400" dirty="0"/>
              <a:t> </a:t>
            </a:r>
            <a:r>
              <a:rPr lang="en-GB" sz="2400" dirty="0" err="1"/>
              <a:t>aelodau’r</a:t>
            </a:r>
            <a:r>
              <a:rPr lang="en-GB" sz="2400" dirty="0"/>
              <a:t> </a:t>
            </a:r>
            <a:r>
              <a:rPr lang="en-GB" sz="2400" dirty="0" err="1"/>
              <a:t>grŵp</a:t>
            </a:r>
            <a:r>
              <a:rPr lang="en-GB" sz="2400" dirty="0"/>
              <a:t> i </a:t>
            </a:r>
            <a:r>
              <a:rPr lang="en-GB" sz="2400" dirty="0" err="1"/>
              <a:t>ddod</a:t>
            </a:r>
            <a:r>
              <a:rPr lang="en-GB" sz="2400" dirty="0"/>
              <a:t> â </a:t>
            </a:r>
            <a:r>
              <a:rPr lang="en-GB" sz="2400" dirty="0" err="1"/>
              <a:t>pholion</a:t>
            </a:r>
            <a:r>
              <a:rPr lang="en-GB" sz="2400" dirty="0"/>
              <a:t> </a:t>
            </a:r>
            <a:r>
              <a:rPr lang="en-GB" sz="2400" dirty="0" err="1"/>
              <a:t>cerdded</a:t>
            </a:r>
            <a:r>
              <a:rPr lang="en-GB" sz="2400" dirty="0"/>
              <a:t>? A </a:t>
            </a:r>
            <a:r>
              <a:rPr lang="en-GB" sz="2400" dirty="0" err="1"/>
              <a:t>ddylid</a:t>
            </a:r>
            <a:r>
              <a:rPr lang="en-GB" sz="2400" dirty="0"/>
              <a:t> </a:t>
            </a:r>
            <a:r>
              <a:rPr lang="en-GB" sz="2400" dirty="0" err="1"/>
              <a:t>cario</a:t>
            </a:r>
            <a:r>
              <a:rPr lang="en-GB" sz="2400" dirty="0"/>
              <a:t> </a:t>
            </a:r>
            <a:r>
              <a:rPr lang="en-GB" sz="2400" dirty="0" err="1"/>
              <a:t>dŵr</a:t>
            </a:r>
            <a:r>
              <a:rPr lang="en-GB" sz="2400" dirty="0"/>
              <a:t> a </a:t>
            </a:r>
            <a:r>
              <a:rPr lang="en-GB" sz="2400" dirty="0" err="1"/>
              <a:t>siocled</a:t>
            </a:r>
            <a:r>
              <a:rPr lang="en-GB" sz="2400" dirty="0"/>
              <a:t> </a:t>
            </a:r>
            <a:r>
              <a:rPr lang="en-GB" sz="2400" dirty="0" err="1"/>
              <a:t>ychwanegol</a:t>
            </a:r>
            <a:r>
              <a:rPr lang="en-GB" sz="2400" dirty="0"/>
              <a:t> i </a:t>
            </a:r>
            <a:r>
              <a:rPr lang="en-GB" sz="2400" dirty="0" err="1"/>
              <a:t>hydradu</a:t>
            </a:r>
            <a:r>
              <a:rPr lang="en-GB" sz="2400" dirty="0"/>
              <a:t> ac </a:t>
            </a:r>
            <a:r>
              <a:rPr lang="en-GB" sz="2400" dirty="0" err="1"/>
              <a:t>ailgyflenwi</a:t>
            </a:r>
            <a:r>
              <a:rPr lang="en-GB" sz="2400" dirty="0"/>
              <a:t> </a:t>
            </a:r>
            <a:r>
              <a:rPr lang="en-GB" sz="2400" dirty="0" err="1"/>
              <a:t>lefelau</a:t>
            </a:r>
            <a:r>
              <a:rPr lang="en-GB" sz="2400" dirty="0"/>
              <a:t> </a:t>
            </a:r>
            <a:r>
              <a:rPr lang="en-GB" sz="2400" dirty="0" err="1"/>
              <a:t>egni</a:t>
            </a:r>
            <a:r>
              <a:rPr lang="en-GB" sz="2400" dirty="0"/>
              <a:t>?</a:t>
            </a:r>
            <a:endParaRPr lang="en-GB" sz="2400" b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B407A7-3B46-44AD-BDB2-CC3174EFDD72}"/>
              </a:ext>
            </a:extLst>
          </p:cNvPr>
          <p:cNvGrpSpPr/>
          <p:nvPr/>
        </p:nvGrpSpPr>
        <p:grpSpPr>
          <a:xfrm>
            <a:off x="139700" y="5924549"/>
            <a:ext cx="11758498" cy="946152"/>
            <a:chOff x="139700" y="5924549"/>
            <a:chExt cx="11758498" cy="946152"/>
          </a:xfrm>
        </p:grpSpPr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447957C1-BF4A-496F-8FA7-BB66996F1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pic>
          <p:nvPicPr>
            <p:cNvPr id="14" name="Graphic 13" descr="Walk with solid fill">
              <a:extLst>
                <a:ext uri="{FF2B5EF4-FFF2-40B4-BE49-F238E27FC236}">
                  <a16:creationId xmlns:a16="http://schemas.microsoft.com/office/drawing/2014/main" id="{4A0073F8-E51C-4FA7-A322-F07E265EA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  <p:pic>
        <p:nvPicPr>
          <p:cNvPr id="7" name="Picture 6" descr="A picture containing rock, outdoor, rocky, nature&#10;&#10;Description automatically generated">
            <a:extLst>
              <a:ext uri="{FF2B5EF4-FFF2-40B4-BE49-F238E27FC236}">
                <a16:creationId xmlns:a16="http://schemas.microsoft.com/office/drawing/2014/main" id="{42412677-9726-4D83-9C9F-DED51B917D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150" y="1844567"/>
            <a:ext cx="2678726" cy="4019659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  <p:sp>
        <p:nvSpPr>
          <p:cNvPr id="10" name="Footer Placeholder 11">
            <a:extLst>
              <a:ext uri="{FF2B5EF4-FFF2-40B4-BE49-F238E27FC236}">
                <a16:creationId xmlns:a16="http://schemas.microsoft.com/office/drawing/2014/main" id="{2E214257-667E-4EB7-8DFB-8449B88B3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13" y="40414"/>
            <a:ext cx="7651444" cy="312084"/>
          </a:xfrm>
        </p:spPr>
        <p:txBody>
          <a:bodyPr/>
          <a:lstStyle/>
          <a:p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Cynllunio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ymweliad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diwrnod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â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Cymru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09668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E6A4B-12BE-4DBA-8264-EFD6014EC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brîff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BFE4-6619-423E-AED5-EF26F3980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1" y="1955188"/>
            <a:ext cx="5225029" cy="4536356"/>
          </a:xfrm>
        </p:spPr>
        <p:txBody>
          <a:bodyPr/>
          <a:lstStyle/>
          <a:p>
            <a:r>
              <a:rPr lang="en-GB" dirty="0" err="1">
                <a:solidFill>
                  <a:schemeClr val="accent1"/>
                </a:solidFill>
              </a:rPr>
              <a:t>Dychmygwch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eich</a:t>
            </a:r>
            <a:r>
              <a:rPr lang="en-GB" dirty="0">
                <a:solidFill>
                  <a:schemeClr val="accent1"/>
                </a:solidFill>
              </a:rPr>
              <a:t> bod </a:t>
            </a:r>
            <a:r>
              <a:rPr lang="en-GB" dirty="0" err="1">
                <a:solidFill>
                  <a:schemeClr val="accent1"/>
                </a:solidFill>
              </a:rPr>
              <a:t>chi’n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ddefnyddiwr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profiadol</a:t>
            </a:r>
            <a:r>
              <a:rPr lang="en-GB" dirty="0">
                <a:solidFill>
                  <a:schemeClr val="accent1"/>
                </a:solidFill>
              </a:rPr>
              <a:t> o </a:t>
            </a:r>
            <a:r>
              <a:rPr lang="en-GB" dirty="0" err="1">
                <a:solidFill>
                  <a:schemeClr val="accent1"/>
                </a:solidFill>
              </a:rPr>
              <a:t>Lwybr</a:t>
            </a:r>
            <a:endParaRPr lang="en-GB" dirty="0">
              <a:solidFill>
                <a:schemeClr val="accent1"/>
              </a:solidFill>
            </a:endParaRPr>
          </a:p>
          <a:p>
            <a:r>
              <a:rPr lang="en-GB" dirty="0" err="1">
                <a:solidFill>
                  <a:schemeClr val="accent1"/>
                </a:solidFill>
              </a:rPr>
              <a:t>Arfordir</a:t>
            </a:r>
            <a:r>
              <a:rPr lang="en-GB" dirty="0">
                <a:solidFill>
                  <a:schemeClr val="accent1"/>
                </a:solidFill>
              </a:rPr>
              <a:t> Cymru</a:t>
            </a:r>
            <a:r>
              <a:rPr lang="en-GB" i="0" u="none" strike="noStrike" baseline="0" dirty="0">
                <a:solidFill>
                  <a:schemeClr val="accent1"/>
                </a:solidFill>
              </a:rPr>
              <a:t>. </a:t>
            </a:r>
          </a:p>
          <a:p>
            <a:endParaRPr lang="en-GB" i="0" u="none" strike="noStrike" baseline="0" dirty="0">
              <a:solidFill>
                <a:schemeClr val="accent1"/>
              </a:solidFill>
            </a:endParaRPr>
          </a:p>
          <a:p>
            <a:r>
              <a:rPr lang="en-GB" b="0" i="0" u="none" strike="noStrike" baseline="0" dirty="0" err="1">
                <a:solidFill>
                  <a:schemeClr val="tx1"/>
                </a:solidFill>
              </a:rPr>
              <a:t>Rydych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chi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wedi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derbyn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cais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i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gynllunio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ymweliad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/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taith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gerdded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ar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hyd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rhan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o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Lwybr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Arfordir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Cymru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ar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gyfer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eich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cyd-ddysgwyr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,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sydd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erioed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wedi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cerdded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rhan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o’r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Llwybr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o’r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blaen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.</a:t>
            </a:r>
            <a:endParaRPr lang="en-GB" b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367EE-C079-46F7-B0E0-8DE920C36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3</a:t>
            </a:fld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3D0EA9-1DD8-45FD-8825-BD34E7D390BA}"/>
              </a:ext>
            </a:extLst>
          </p:cNvPr>
          <p:cNvGrpSpPr/>
          <p:nvPr/>
        </p:nvGrpSpPr>
        <p:grpSpPr>
          <a:xfrm>
            <a:off x="139700" y="5924549"/>
            <a:ext cx="11758498" cy="946152"/>
            <a:chOff x="139700" y="5924549"/>
            <a:chExt cx="11758498" cy="946152"/>
          </a:xfrm>
        </p:grpSpPr>
        <p:pic>
          <p:nvPicPr>
            <p:cNvPr id="14" name="Picture 13" descr="Logo, company name&#10;&#10;Description automatically generated">
              <a:extLst>
                <a:ext uri="{FF2B5EF4-FFF2-40B4-BE49-F238E27FC236}">
                  <a16:creationId xmlns:a16="http://schemas.microsoft.com/office/drawing/2014/main" id="{9D9CEBB1-9203-4F98-8710-849A41F68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pic>
          <p:nvPicPr>
            <p:cNvPr id="15" name="Graphic 14" descr="Walk with solid fill">
              <a:extLst>
                <a:ext uri="{FF2B5EF4-FFF2-40B4-BE49-F238E27FC236}">
                  <a16:creationId xmlns:a16="http://schemas.microsoft.com/office/drawing/2014/main" id="{9973D6B8-5AB6-4C2A-9C46-A5C49B4FA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  <p:pic>
        <p:nvPicPr>
          <p:cNvPr id="7" name="Picture 6" descr="A picture containing sky, outdoor, water, nature&#10;&#10;Description automatically generated">
            <a:extLst>
              <a:ext uri="{FF2B5EF4-FFF2-40B4-BE49-F238E27FC236}">
                <a16:creationId xmlns:a16="http://schemas.microsoft.com/office/drawing/2014/main" id="{D6F86EC2-8B3E-45F9-A4A4-F49CDAD2F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485" y="1955188"/>
            <a:ext cx="5723706" cy="381431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6" name="Footer Placeholder 11">
            <a:extLst>
              <a:ext uri="{FF2B5EF4-FFF2-40B4-BE49-F238E27FC236}">
                <a16:creationId xmlns:a16="http://schemas.microsoft.com/office/drawing/2014/main" id="{20812E53-BCC4-4DA3-A497-91417218D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74937" y="40414"/>
            <a:ext cx="6096020" cy="312084"/>
          </a:xfrm>
        </p:spPr>
        <p:txBody>
          <a:bodyPr/>
          <a:lstStyle/>
          <a:p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Planning a day visit to the Wales Coast Path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76980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F538D-D025-4B6F-A34C-A9E72ADA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52" y="739928"/>
            <a:ext cx="8775700" cy="674012"/>
          </a:xfrm>
        </p:spPr>
        <p:txBody>
          <a:bodyPr/>
          <a:lstStyle/>
          <a:p>
            <a:r>
              <a:rPr lang="en-GB" dirty="0" err="1"/>
              <a:t>Pryd</a:t>
            </a:r>
            <a:r>
              <a:rPr lang="en-GB" dirty="0"/>
              <a:t> </a:t>
            </a:r>
            <a:r>
              <a:rPr lang="en-GB" dirty="0" err="1"/>
              <a:t>fydd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taith</a:t>
            </a:r>
            <a:r>
              <a:rPr lang="en-GB" dirty="0"/>
              <a:t> </a:t>
            </a:r>
            <a:r>
              <a:rPr lang="en-GB" dirty="0" err="1"/>
              <a:t>cerdded</a:t>
            </a:r>
            <a:r>
              <a:rPr lang="en-GB" dirty="0"/>
              <a:t> yn </a:t>
            </a:r>
            <a:r>
              <a:rPr lang="en-GB" dirty="0" err="1"/>
              <a:t>gorffen</a:t>
            </a:r>
            <a:r>
              <a:rPr lang="en-GB" dirty="0"/>
              <a:t>?
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548BD-C30A-4512-8ACA-BF1ECC66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A8D287-8211-4D38-9D7E-DEA48ABF3882}"/>
              </a:ext>
            </a:extLst>
          </p:cNvPr>
          <p:cNvSpPr txBox="1"/>
          <p:nvPr/>
        </p:nvSpPr>
        <p:spPr>
          <a:xfrm>
            <a:off x="431052" y="2055300"/>
            <a:ext cx="1097550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000" b="1" i="0" u="none" strike="noStrike" baseline="0" dirty="0">
              <a:solidFill>
                <a:schemeClr val="accent1"/>
              </a:solidFill>
              <a:latin typeface="+mj-lt"/>
            </a:endParaRPr>
          </a:p>
          <a:p>
            <a:endParaRPr lang="en-GB" sz="2400" b="1" dirty="0"/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GB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5884CA-E2BE-4FCF-BDB5-EA0F57F785F0}"/>
              </a:ext>
            </a:extLst>
          </p:cNvPr>
          <p:cNvSpPr txBox="1"/>
          <p:nvPr/>
        </p:nvSpPr>
        <p:spPr>
          <a:xfrm>
            <a:off x="264484" y="1424097"/>
            <a:ext cx="64538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Gan </a:t>
            </a:r>
            <a:r>
              <a:rPr lang="en-GB" sz="2400" dirty="0" err="1"/>
              <a:t>ystyried</a:t>
            </a:r>
            <a:r>
              <a:rPr lang="en-GB" sz="2400" dirty="0"/>
              <a:t> faint o </a:t>
            </a:r>
            <a:r>
              <a:rPr lang="en-GB" sz="2400" dirty="0" err="1"/>
              <a:t>amser</a:t>
            </a:r>
            <a:r>
              <a:rPr lang="en-GB" sz="2400" dirty="0"/>
              <a:t> </a:t>
            </a:r>
            <a:r>
              <a:rPr lang="en-GB" sz="2400" dirty="0" err="1"/>
              <a:t>yr</a:t>
            </a:r>
            <a:r>
              <a:rPr lang="en-GB" sz="2400" dirty="0"/>
              <a:t> </a:t>
            </a:r>
            <a:r>
              <a:rPr lang="en-GB" sz="2400" dirty="0" err="1"/>
              <a:t>ydych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meddwl</a:t>
            </a:r>
            <a:r>
              <a:rPr lang="en-GB" sz="2400" dirty="0"/>
              <a:t> y </a:t>
            </a:r>
            <a:r>
              <a:rPr lang="en-GB" sz="2400" dirty="0" err="1"/>
              <a:t>bydd</a:t>
            </a:r>
            <a:r>
              <a:rPr lang="en-GB" sz="2400" dirty="0"/>
              <a:t> yn </a:t>
            </a:r>
            <a:r>
              <a:rPr lang="en-GB" sz="2400" dirty="0" err="1"/>
              <a:t>ei</a:t>
            </a:r>
            <a:r>
              <a:rPr lang="en-GB" sz="2400" dirty="0"/>
              <a:t> </a:t>
            </a:r>
            <a:r>
              <a:rPr lang="en-GB" sz="2400" dirty="0" err="1"/>
              <a:t>gymryd</a:t>
            </a:r>
            <a:r>
              <a:rPr lang="en-GB" sz="2400" dirty="0"/>
              <a:t> i chi </a:t>
            </a:r>
            <a:r>
              <a:rPr lang="en-GB" sz="2400" dirty="0" err="1"/>
              <a:t>gerdded</a:t>
            </a:r>
            <a:r>
              <a:rPr lang="en-GB" sz="2400" dirty="0"/>
              <a:t> </a:t>
            </a:r>
            <a:r>
              <a:rPr lang="en-GB" sz="2400" dirty="0" err="1"/>
              <a:t>rhan</a:t>
            </a:r>
            <a:r>
              <a:rPr lang="en-GB" sz="2400" dirty="0"/>
              <a:t> o </a:t>
            </a:r>
            <a:r>
              <a:rPr lang="en-GB" sz="2400" dirty="0" err="1"/>
              <a:t>Lwybr</a:t>
            </a:r>
            <a:r>
              <a:rPr lang="en-GB" sz="2400" dirty="0"/>
              <a:t> </a:t>
            </a:r>
            <a:r>
              <a:rPr lang="en-GB" sz="2400" dirty="0" err="1"/>
              <a:t>Arfordir</a:t>
            </a:r>
            <a:r>
              <a:rPr lang="en-GB" sz="2400" dirty="0"/>
              <a:t> Cymru, faint </a:t>
            </a:r>
            <a:r>
              <a:rPr lang="en-GB" sz="2400" dirty="0" err="1"/>
              <a:t>o’r</a:t>
            </a:r>
            <a:r>
              <a:rPr lang="en-GB" sz="2400" dirty="0"/>
              <a:t> </a:t>
            </a:r>
            <a:r>
              <a:rPr lang="en-GB" sz="2400" dirty="0" err="1"/>
              <a:t>gloch</a:t>
            </a:r>
            <a:r>
              <a:rPr lang="en-GB" sz="2400" dirty="0"/>
              <a:t> y </a:t>
            </a:r>
            <a:r>
              <a:rPr lang="en-GB" sz="2400" dirty="0" err="1"/>
              <a:t>bydd</a:t>
            </a:r>
            <a:r>
              <a:rPr lang="en-GB" sz="2400" dirty="0"/>
              <a:t> </a:t>
            </a:r>
            <a:r>
              <a:rPr lang="en-GB" sz="2400" dirty="0" err="1"/>
              <a:t>angen</a:t>
            </a:r>
            <a:r>
              <a:rPr lang="en-GB" sz="2400" dirty="0"/>
              <a:t> </a:t>
            </a:r>
            <a:r>
              <a:rPr lang="en-GB" sz="2400" dirty="0" err="1"/>
              <a:t>i’r</a:t>
            </a:r>
            <a:r>
              <a:rPr lang="en-GB" sz="2400" dirty="0"/>
              <a:t> </a:t>
            </a:r>
            <a:r>
              <a:rPr lang="en-GB" sz="2400" dirty="0" err="1"/>
              <a:t>bws</a:t>
            </a:r>
            <a:r>
              <a:rPr lang="en-GB" sz="2400" dirty="0"/>
              <a:t> </a:t>
            </a:r>
            <a:r>
              <a:rPr lang="en-GB" sz="2400" dirty="0" err="1"/>
              <a:t>eich</a:t>
            </a:r>
            <a:r>
              <a:rPr lang="en-GB" sz="2400" dirty="0"/>
              <a:t> </a:t>
            </a:r>
            <a:r>
              <a:rPr lang="en-GB" sz="2400" dirty="0" err="1"/>
              <a:t>codi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ddiwedd</a:t>
            </a:r>
            <a:r>
              <a:rPr lang="en-GB" sz="2400" dirty="0"/>
              <a:t> y </a:t>
            </a:r>
            <a:r>
              <a:rPr lang="en-GB" sz="2400" dirty="0" err="1"/>
              <a:t>daith</a:t>
            </a:r>
            <a:r>
              <a:rPr lang="en-GB" sz="2400" dirty="0"/>
              <a:t> </a:t>
            </a:r>
            <a:r>
              <a:rPr lang="en-GB" sz="2400" dirty="0" err="1"/>
              <a:t>gerdded</a:t>
            </a:r>
            <a:r>
              <a:rPr lang="en-GB" sz="2400" dirty="0"/>
              <a:t>? Neu faint </a:t>
            </a:r>
            <a:r>
              <a:rPr lang="en-GB" sz="2400" dirty="0" err="1"/>
              <a:t>o’r</a:t>
            </a:r>
            <a:r>
              <a:rPr lang="en-GB" sz="2400" dirty="0"/>
              <a:t> </a:t>
            </a:r>
            <a:r>
              <a:rPr lang="en-GB" sz="2400" dirty="0" err="1"/>
              <a:t>gloch</a:t>
            </a:r>
            <a:r>
              <a:rPr lang="en-GB" sz="2400" dirty="0"/>
              <a:t> y </a:t>
            </a:r>
            <a:r>
              <a:rPr lang="en-GB" sz="2400" dirty="0" err="1"/>
              <a:t>bydd</a:t>
            </a:r>
            <a:r>
              <a:rPr lang="en-GB" sz="2400" dirty="0"/>
              <a:t> </a:t>
            </a:r>
            <a:r>
              <a:rPr lang="en-GB" sz="2400" dirty="0" err="1"/>
              <a:t>angen</a:t>
            </a:r>
            <a:r>
              <a:rPr lang="en-GB" sz="2400" dirty="0"/>
              <a:t> </a:t>
            </a:r>
            <a:r>
              <a:rPr lang="en-GB" sz="2400" dirty="0" err="1"/>
              <a:t>wneud</a:t>
            </a:r>
            <a:r>
              <a:rPr lang="en-GB" sz="2400" dirty="0"/>
              <a:t> yn </a:t>
            </a:r>
            <a:r>
              <a:rPr lang="en-GB" sz="2400" dirty="0" err="1"/>
              <a:t>siŵr</a:t>
            </a:r>
            <a:r>
              <a:rPr lang="en-GB" sz="2400" dirty="0"/>
              <a:t> </a:t>
            </a:r>
            <a:r>
              <a:rPr lang="en-GB" sz="2400" dirty="0" err="1"/>
              <a:t>eich</a:t>
            </a:r>
            <a:r>
              <a:rPr lang="en-GB" sz="2400" dirty="0"/>
              <a:t> bod yn </a:t>
            </a:r>
            <a:r>
              <a:rPr lang="en-GB" sz="2400" dirty="0" err="1"/>
              <a:t>yr</a:t>
            </a:r>
            <a:r>
              <a:rPr lang="en-GB" sz="2400" dirty="0"/>
              <a:t> </a:t>
            </a:r>
            <a:r>
              <a:rPr lang="en-GB" sz="2400" dirty="0" err="1"/>
              <a:t>orsaf</a:t>
            </a:r>
            <a:r>
              <a:rPr lang="en-GB" sz="2400" dirty="0"/>
              <a:t> </a:t>
            </a:r>
            <a:r>
              <a:rPr lang="en-GB" sz="2400" dirty="0" err="1"/>
              <a:t>fysiau</a:t>
            </a:r>
            <a:r>
              <a:rPr lang="en-GB" sz="2400" dirty="0"/>
              <a:t> neu </a:t>
            </a:r>
            <a:r>
              <a:rPr lang="de-DE" sz="2400" dirty="0"/>
              <a:t>drenau er mwyn teithio’n ôl?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/>
              <a:t>Os</a:t>
            </a:r>
            <a:r>
              <a:rPr lang="en-GB" sz="2400" dirty="0"/>
              <a:t> </a:t>
            </a:r>
            <a:r>
              <a:rPr lang="en-GB" sz="2400" dirty="0" err="1"/>
              <a:t>yw</a:t>
            </a:r>
            <a:r>
              <a:rPr lang="en-GB" sz="2400" dirty="0"/>
              <a:t> </a:t>
            </a:r>
            <a:r>
              <a:rPr lang="en-GB" sz="2400" dirty="0" err="1"/>
              <a:t>eich</a:t>
            </a:r>
            <a:r>
              <a:rPr lang="en-GB" sz="2400" dirty="0"/>
              <a:t> </a:t>
            </a:r>
            <a:r>
              <a:rPr lang="en-GB" sz="2400" dirty="0" err="1"/>
              <a:t>lleoliad</a:t>
            </a:r>
            <a:r>
              <a:rPr lang="en-GB" sz="2400" dirty="0"/>
              <a:t> </a:t>
            </a:r>
            <a:r>
              <a:rPr lang="en-GB" sz="2400" dirty="0" err="1"/>
              <a:t>gryn</a:t>
            </a:r>
            <a:r>
              <a:rPr lang="en-GB" sz="2400" dirty="0"/>
              <a:t> </a:t>
            </a:r>
            <a:r>
              <a:rPr lang="en-GB" sz="2400" dirty="0" err="1"/>
              <a:t>bellter</a:t>
            </a:r>
            <a:r>
              <a:rPr lang="en-GB" sz="2400" dirty="0"/>
              <a:t> o </a:t>
            </a:r>
            <a:r>
              <a:rPr lang="en-GB" sz="2400" dirty="0" err="1"/>
              <a:t>Lwybr</a:t>
            </a:r>
            <a:r>
              <a:rPr lang="en-GB" sz="2400" dirty="0"/>
              <a:t> </a:t>
            </a:r>
            <a:r>
              <a:rPr lang="en-GB" sz="2400" dirty="0" err="1"/>
              <a:t>Arfordir</a:t>
            </a:r>
            <a:r>
              <a:rPr lang="en-GB" sz="2400" dirty="0"/>
              <a:t> Cymru, a </a:t>
            </a:r>
            <a:r>
              <a:rPr lang="en-GB" sz="2400" dirty="0" err="1"/>
              <a:t>oes</a:t>
            </a:r>
            <a:r>
              <a:rPr lang="en-GB" sz="2400" dirty="0"/>
              <a:t> </a:t>
            </a:r>
            <a:r>
              <a:rPr lang="en-GB" sz="2400" dirty="0" err="1"/>
              <a:t>angen</a:t>
            </a:r>
            <a:r>
              <a:rPr lang="en-GB" sz="2400" dirty="0"/>
              <a:t> </a:t>
            </a:r>
            <a:r>
              <a:rPr lang="en-GB" sz="2400" dirty="0" err="1"/>
              <a:t>ystyried</a:t>
            </a:r>
            <a:r>
              <a:rPr lang="en-GB" sz="2400" dirty="0"/>
              <a:t> </a:t>
            </a:r>
            <a:r>
              <a:rPr lang="en-GB" sz="2400" dirty="0" err="1"/>
              <a:t>aros</a:t>
            </a:r>
            <a:r>
              <a:rPr lang="en-GB" sz="2400" dirty="0"/>
              <a:t> </a:t>
            </a:r>
            <a:r>
              <a:rPr lang="en-GB" sz="2400" dirty="0" err="1"/>
              <a:t>dros</a:t>
            </a:r>
            <a:r>
              <a:rPr lang="en-GB" sz="2400" dirty="0"/>
              <a:t> </a:t>
            </a:r>
            <a:r>
              <a:rPr lang="en-GB" sz="2400" dirty="0" err="1"/>
              <a:t>nos</a:t>
            </a:r>
            <a:r>
              <a:rPr lang="en-GB" sz="2400" dirty="0"/>
              <a:t>? A </a:t>
            </a:r>
            <a:r>
              <a:rPr lang="en-GB" sz="2400" dirty="0" err="1"/>
              <a:t>fydd</a:t>
            </a:r>
            <a:r>
              <a:rPr lang="en-GB" sz="2400" dirty="0"/>
              <a:t> </a:t>
            </a:r>
            <a:r>
              <a:rPr lang="en-GB" sz="2400" dirty="0" err="1"/>
              <a:t>angen</a:t>
            </a:r>
            <a:r>
              <a:rPr lang="en-GB" sz="2400" dirty="0"/>
              <a:t> i </a:t>
            </a:r>
            <a:r>
              <a:rPr lang="en-GB" sz="2400" dirty="0" err="1"/>
              <a:t>rieni</a:t>
            </a:r>
            <a:r>
              <a:rPr lang="en-GB" sz="2400" dirty="0"/>
              <a:t> </a:t>
            </a:r>
            <a:r>
              <a:rPr lang="en-GB" sz="2400" dirty="0" err="1"/>
              <a:t>nôl</a:t>
            </a:r>
            <a:r>
              <a:rPr lang="en-GB" sz="2400" dirty="0"/>
              <a:t> </a:t>
            </a:r>
            <a:r>
              <a:rPr lang="en-GB" sz="2400" dirty="0" err="1"/>
              <a:t>eu</a:t>
            </a:r>
            <a:r>
              <a:rPr lang="en-GB" sz="2400" dirty="0"/>
              <a:t> plant yn </a:t>
            </a:r>
            <a:r>
              <a:rPr lang="en-GB" sz="2400" dirty="0" err="1"/>
              <a:t>hwyrach</a:t>
            </a:r>
            <a:r>
              <a:rPr lang="en-GB" sz="2400" dirty="0"/>
              <a:t> </a:t>
            </a:r>
            <a:r>
              <a:rPr lang="en-GB" sz="2400" dirty="0" err="1"/>
              <a:t>na'r</a:t>
            </a:r>
            <a:r>
              <a:rPr lang="en-GB" sz="2400" dirty="0"/>
              <a:t> </a:t>
            </a:r>
            <a:r>
              <a:rPr lang="en-GB" sz="2400" dirty="0" err="1"/>
              <a:t>arfer</a:t>
            </a:r>
            <a:r>
              <a:rPr lang="en-GB" sz="2400" dirty="0"/>
              <a:t>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A18DEB-43F9-4FB2-B5D3-9E7FF44F363E}"/>
              </a:ext>
            </a:extLst>
          </p:cNvPr>
          <p:cNvGrpSpPr/>
          <p:nvPr/>
        </p:nvGrpSpPr>
        <p:grpSpPr>
          <a:xfrm>
            <a:off x="139700" y="5924549"/>
            <a:ext cx="11758498" cy="946152"/>
            <a:chOff x="139700" y="5924549"/>
            <a:chExt cx="11758498" cy="946152"/>
          </a:xfrm>
        </p:grpSpPr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5FE2473B-8459-48FD-9797-6CB29E316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pic>
          <p:nvPicPr>
            <p:cNvPr id="14" name="Graphic 13" descr="Walk with solid fill">
              <a:extLst>
                <a:ext uri="{FF2B5EF4-FFF2-40B4-BE49-F238E27FC236}">
                  <a16:creationId xmlns:a16="http://schemas.microsoft.com/office/drawing/2014/main" id="{F0EC1E88-2035-4423-97EA-E879D8574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  <p:pic>
        <p:nvPicPr>
          <p:cNvPr id="7" name="Picture 6" descr="A picture containing sky, outdoor, overlooking, shore&#10;&#10;Description automatically generated">
            <a:extLst>
              <a:ext uri="{FF2B5EF4-FFF2-40B4-BE49-F238E27FC236}">
                <a16:creationId xmlns:a16="http://schemas.microsoft.com/office/drawing/2014/main" id="{CA1A6309-41F2-4B2F-A2B2-E6FD496709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157" y="2038549"/>
            <a:ext cx="4876800" cy="2926080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  <p:sp>
        <p:nvSpPr>
          <p:cNvPr id="15" name="Footer Placeholder 11">
            <a:extLst>
              <a:ext uri="{FF2B5EF4-FFF2-40B4-BE49-F238E27FC236}">
                <a16:creationId xmlns:a16="http://schemas.microsoft.com/office/drawing/2014/main" id="{F18833B1-13B8-4191-8536-0A4E5FE83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13" y="40414"/>
            <a:ext cx="7651444" cy="312084"/>
          </a:xfrm>
        </p:spPr>
        <p:txBody>
          <a:bodyPr/>
          <a:lstStyle/>
          <a:p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Cynllunio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ymweliad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diwrnod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â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Cymru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07946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F538D-D025-4B6F-A34C-A9E72ADA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650140"/>
            <a:ext cx="8775700" cy="1012395"/>
          </a:xfrm>
        </p:spPr>
        <p:txBody>
          <a:bodyPr/>
          <a:lstStyle/>
          <a:p>
            <a:r>
              <a:rPr lang="en-GB" dirty="0" err="1"/>
              <a:t>Egwyl</a:t>
            </a:r>
            <a:r>
              <a:rPr lang="en-GB" dirty="0"/>
              <a:t> </a:t>
            </a:r>
            <a:r>
              <a:rPr lang="en-GB" dirty="0" err="1"/>
              <a:t>lluniaeth</a:t>
            </a:r>
            <a:r>
              <a:rPr lang="en-GB" dirty="0"/>
              <a:t> ac </a:t>
            </a:r>
            <a:r>
              <a:rPr lang="en-GB" dirty="0" err="1"/>
              <a:t>egwyliau</a:t>
            </a:r>
            <a:r>
              <a:rPr lang="en-GB" dirty="0"/>
              <a:t> </a:t>
            </a:r>
            <a:r>
              <a:rPr lang="en-GB" dirty="0" err="1"/>
              <a:t>cysur</a:t>
            </a:r>
            <a:r>
              <a:rPr lang="en-GB" dirty="0"/>
              <a:t>
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548BD-C30A-4512-8ACA-BF1ECC66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A8D287-8211-4D38-9D7E-DEA48ABF3882}"/>
              </a:ext>
            </a:extLst>
          </p:cNvPr>
          <p:cNvSpPr txBox="1"/>
          <p:nvPr/>
        </p:nvSpPr>
        <p:spPr>
          <a:xfrm>
            <a:off x="345687" y="1960177"/>
            <a:ext cx="65123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Fyddwch</a:t>
            </a:r>
            <a:r>
              <a:rPr lang="en-GB" sz="2400" dirty="0"/>
              <a:t> </a:t>
            </a:r>
            <a:r>
              <a:rPr lang="en-GB" sz="2400" dirty="0" err="1"/>
              <a:t>chi’n</a:t>
            </a:r>
            <a:r>
              <a:rPr lang="en-GB" sz="2400" dirty="0"/>
              <a:t> </a:t>
            </a:r>
            <a:r>
              <a:rPr lang="en-GB" sz="2400" dirty="0" err="1"/>
              <a:t>stopio</a:t>
            </a:r>
            <a:r>
              <a:rPr lang="en-GB" sz="2400" dirty="0"/>
              <a:t> i </a:t>
            </a:r>
            <a:r>
              <a:rPr lang="en-GB" sz="2400" dirty="0" err="1"/>
              <a:t>brynu</a:t>
            </a:r>
            <a:r>
              <a:rPr lang="en-GB" sz="2400" dirty="0"/>
              <a:t> </a:t>
            </a:r>
            <a:r>
              <a:rPr lang="en-GB" sz="2400" dirty="0" err="1"/>
              <a:t>cinio</a:t>
            </a:r>
            <a:r>
              <a:rPr lang="en-GB" sz="2400" dirty="0"/>
              <a:t> neu a </a:t>
            </a:r>
            <a:r>
              <a:rPr lang="en-GB" sz="2400" dirty="0" err="1"/>
              <a:t>fyddwch</a:t>
            </a:r>
            <a:r>
              <a:rPr lang="en-GB" sz="2400" dirty="0"/>
              <a:t> </a:t>
            </a:r>
            <a:r>
              <a:rPr lang="en-GB" sz="2400" dirty="0" err="1"/>
              <a:t>chi’n</a:t>
            </a:r>
            <a:r>
              <a:rPr lang="en-GB" sz="2400" dirty="0"/>
              <a:t> </a:t>
            </a:r>
            <a:r>
              <a:rPr lang="en-GB" sz="2400" dirty="0" err="1"/>
              <a:t>gofyn</a:t>
            </a:r>
            <a:r>
              <a:rPr lang="en-GB" sz="2400" dirty="0"/>
              <a:t> </a:t>
            </a:r>
            <a:r>
              <a:rPr lang="en-GB" sz="2400" dirty="0" err="1"/>
              <a:t>i’r</a:t>
            </a:r>
            <a:r>
              <a:rPr lang="en-GB" sz="2400" dirty="0"/>
              <a:t> </a:t>
            </a:r>
            <a:r>
              <a:rPr lang="en-GB" sz="2400" dirty="0" err="1"/>
              <a:t>grŵp</a:t>
            </a:r>
            <a:r>
              <a:rPr lang="en-GB" sz="2400" dirty="0"/>
              <a:t> </a:t>
            </a:r>
            <a:r>
              <a:rPr lang="en-GB" sz="2400" dirty="0" err="1"/>
              <a:t>ddod</a:t>
            </a:r>
            <a:r>
              <a:rPr lang="en-GB" sz="2400" dirty="0"/>
              <a:t> â </a:t>
            </a:r>
            <a:r>
              <a:rPr lang="en-GB" sz="2400" dirty="0" err="1"/>
              <a:t>brechdanau</a:t>
            </a:r>
            <a:r>
              <a:rPr lang="en-GB" sz="2400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Pa mor </a:t>
            </a:r>
            <a:r>
              <a:rPr lang="en-GB" sz="2400" dirty="0" err="1"/>
              <a:t>hir</a:t>
            </a:r>
            <a:r>
              <a:rPr lang="en-GB" sz="2400" dirty="0"/>
              <a:t> </a:t>
            </a:r>
            <a:r>
              <a:rPr lang="en-GB" sz="2400" dirty="0" err="1"/>
              <a:t>fyddwch</a:t>
            </a:r>
            <a:r>
              <a:rPr lang="en-GB" sz="2400" dirty="0"/>
              <a:t> </a:t>
            </a:r>
            <a:r>
              <a:rPr lang="en-GB" sz="2400" dirty="0" err="1"/>
              <a:t>chi'n</a:t>
            </a:r>
            <a:r>
              <a:rPr lang="en-GB" sz="2400" dirty="0"/>
              <a:t> </a:t>
            </a:r>
            <a:r>
              <a:rPr lang="en-GB" sz="2400" dirty="0" err="1"/>
              <a:t>stopio</a:t>
            </a:r>
            <a:r>
              <a:rPr lang="en-GB" sz="2400" dirty="0"/>
              <a:t> am </a:t>
            </a:r>
            <a:r>
              <a:rPr lang="en-GB" sz="2400" dirty="0" err="1"/>
              <a:t>ginio</a:t>
            </a:r>
            <a:r>
              <a:rPr lang="en-GB" sz="2400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 </a:t>
            </a:r>
            <a:r>
              <a:rPr lang="en-GB" sz="2400" dirty="0" err="1"/>
              <a:t>fyddwch</a:t>
            </a:r>
            <a:r>
              <a:rPr lang="en-GB" sz="2400" dirty="0"/>
              <a:t> </a:t>
            </a:r>
            <a:r>
              <a:rPr lang="en-GB" sz="2400" dirty="0" err="1"/>
              <a:t>chi’n</a:t>
            </a:r>
            <a:r>
              <a:rPr lang="en-GB" sz="2400" dirty="0"/>
              <a:t> </a:t>
            </a:r>
            <a:r>
              <a:rPr lang="en-GB" sz="2400" dirty="0" err="1"/>
              <a:t>caniatáu</a:t>
            </a:r>
            <a:r>
              <a:rPr lang="en-GB" dirty="0"/>
              <a:t> </a:t>
            </a:r>
            <a:r>
              <a:rPr lang="en-GB" sz="2400" dirty="0"/>
              <a:t> i </a:t>
            </a:r>
            <a:r>
              <a:rPr lang="en-GB" sz="2400" dirty="0" err="1"/>
              <a:t>aelodau’r</a:t>
            </a:r>
            <a:r>
              <a:rPr lang="en-GB" sz="2400" dirty="0"/>
              <a:t> </a:t>
            </a:r>
            <a:r>
              <a:rPr lang="en-GB" sz="2400" dirty="0" err="1"/>
              <a:t>grŵp</a:t>
            </a:r>
            <a:r>
              <a:rPr lang="en-GB" sz="2400" dirty="0"/>
              <a:t> </a:t>
            </a:r>
            <a:r>
              <a:rPr lang="en-GB" sz="2400" dirty="0" err="1"/>
              <a:t>aros</a:t>
            </a:r>
            <a:r>
              <a:rPr lang="en-GB" sz="2400" dirty="0"/>
              <a:t> er </a:t>
            </a:r>
            <a:r>
              <a:rPr lang="en-GB" sz="2400" dirty="0" err="1"/>
              <a:t>mwyn</a:t>
            </a:r>
            <a:r>
              <a:rPr lang="en-GB" sz="2400" dirty="0"/>
              <a:t> </a:t>
            </a:r>
            <a:r>
              <a:rPr lang="en-GB" sz="2400" dirty="0" err="1"/>
              <a:t>prynu</a:t>
            </a:r>
            <a:r>
              <a:rPr lang="en-GB" sz="2400" dirty="0"/>
              <a:t> </a:t>
            </a:r>
            <a:r>
              <a:rPr lang="en-GB" sz="2400" dirty="0" err="1"/>
              <a:t>cofrodd</a:t>
            </a:r>
            <a:r>
              <a:rPr lang="en-GB" sz="2400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 </a:t>
            </a:r>
            <a:r>
              <a:rPr lang="en-GB" sz="2400" dirty="0" err="1"/>
              <a:t>fydd</a:t>
            </a:r>
            <a:r>
              <a:rPr lang="en-GB" sz="2400" dirty="0"/>
              <a:t> </a:t>
            </a:r>
            <a:r>
              <a:rPr lang="en-GB" sz="2400" dirty="0" err="1"/>
              <a:t>angen</a:t>
            </a:r>
            <a:r>
              <a:rPr lang="en-GB" sz="2400" dirty="0"/>
              <a:t> </a:t>
            </a:r>
            <a:r>
              <a:rPr lang="en-GB" sz="2400" dirty="0" err="1"/>
              <a:t>cynnwys</a:t>
            </a:r>
            <a:r>
              <a:rPr lang="en-GB" sz="2400" dirty="0"/>
              <a:t> </a:t>
            </a:r>
            <a:r>
              <a:rPr lang="en-GB" sz="2400" dirty="0" err="1"/>
              <a:t>rhywfaint</a:t>
            </a:r>
            <a:r>
              <a:rPr lang="en-GB" sz="2400" dirty="0"/>
              <a:t> o </a:t>
            </a:r>
            <a:r>
              <a:rPr lang="en-GB" sz="2400" dirty="0" err="1"/>
              <a:t>amser</a:t>
            </a:r>
            <a:r>
              <a:rPr lang="en-GB" sz="2400" dirty="0"/>
              <a:t> </a:t>
            </a:r>
            <a:r>
              <a:rPr lang="en-GB" sz="2400" dirty="0" err="1"/>
              <a:t>ychwanegol</a:t>
            </a:r>
            <a:r>
              <a:rPr lang="en-GB" sz="2400" dirty="0"/>
              <a:t>?</a:t>
            </a:r>
            <a:endParaRPr lang="en-GB" sz="2400" b="1" i="0" u="none" strike="noStrike" baseline="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ADDFE1-3AA1-46DD-A845-5EF642DB19A2}"/>
              </a:ext>
            </a:extLst>
          </p:cNvPr>
          <p:cNvGrpSpPr/>
          <p:nvPr/>
        </p:nvGrpSpPr>
        <p:grpSpPr>
          <a:xfrm>
            <a:off x="139701" y="5956301"/>
            <a:ext cx="11758497" cy="914400"/>
            <a:chOff x="139701" y="5956301"/>
            <a:chExt cx="11758497" cy="914400"/>
          </a:xfrm>
        </p:grpSpPr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FF1B5026-467D-45B1-80E0-5846F3D76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1" y="6115161"/>
              <a:ext cx="845954" cy="723789"/>
            </a:xfrm>
            <a:prstGeom prst="rect">
              <a:avLst/>
            </a:prstGeom>
          </p:spPr>
        </p:pic>
        <p:pic>
          <p:nvPicPr>
            <p:cNvPr id="13" name="Graphic 12" descr="Walk with solid fill">
              <a:extLst>
                <a:ext uri="{FF2B5EF4-FFF2-40B4-BE49-F238E27FC236}">
                  <a16:creationId xmlns:a16="http://schemas.microsoft.com/office/drawing/2014/main" id="{89F88E7F-D987-41AB-9947-CB81DA1CB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  <p:pic>
        <p:nvPicPr>
          <p:cNvPr id="6" name="Picture 5" descr="A picture containing sky, outdoor, red, orange&#10;&#10;Description automatically generated">
            <a:extLst>
              <a:ext uri="{FF2B5EF4-FFF2-40B4-BE49-F238E27FC236}">
                <a16:creationId xmlns:a16="http://schemas.microsoft.com/office/drawing/2014/main" id="{EAAA6A8D-C728-4C43-9898-E4EF879EBC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398" y="2103008"/>
            <a:ext cx="4876800" cy="3249930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  <p:sp>
        <p:nvSpPr>
          <p:cNvPr id="14" name="Footer Placeholder 11">
            <a:extLst>
              <a:ext uri="{FF2B5EF4-FFF2-40B4-BE49-F238E27FC236}">
                <a16:creationId xmlns:a16="http://schemas.microsoft.com/office/drawing/2014/main" id="{D2BB52C1-6BD7-4FCA-835A-9E7354900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13" y="40414"/>
            <a:ext cx="7651444" cy="312084"/>
          </a:xfrm>
        </p:spPr>
        <p:txBody>
          <a:bodyPr/>
          <a:lstStyle/>
          <a:p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Cynllunio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ymweliad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diwrnod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â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Cymru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06596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61C2F-F620-4D65-B50F-30E1CB63E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0" u="none" strike="noStrike" baseline="0" dirty="0" err="1"/>
              <a:t>Cynllunio</a:t>
            </a:r>
            <a:r>
              <a:rPr lang="en-GB" b="1" i="0" u="none" strike="noStrike" baseline="0" dirty="0"/>
              <a:t> </a:t>
            </a:r>
            <a:r>
              <a:rPr lang="en-GB" b="1" i="0" u="none" strike="noStrike" baseline="0" dirty="0" err="1"/>
              <a:t>egwyl</a:t>
            </a:r>
            <a:r>
              <a:rPr lang="en-GB" b="1" i="0" u="none" strike="noStrike" baseline="0" dirty="0"/>
              <a:t> toiled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A2772-E670-45EB-842D-C533D5F66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842617"/>
            <a:ext cx="3288430" cy="4536356"/>
          </a:xfrm>
        </p:spPr>
        <p:txBody>
          <a:bodyPr/>
          <a:lstStyle/>
          <a:p>
            <a:pPr algn="l"/>
            <a:r>
              <a:rPr lang="en-GB" b="0" i="0" u="none" strike="noStrike" baseline="0" dirty="0">
                <a:solidFill>
                  <a:schemeClr val="tx1"/>
                </a:solidFill>
              </a:rPr>
              <a:t>Gan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ddefnyddio’r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nodwedd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haenau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data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gofodol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ar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MapDataCymru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,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gallwch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weld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lleoliad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toiledau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cyhoeddus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ar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fap</a:t>
            </a:r>
            <a:r>
              <a:rPr lang="en-GB" b="0" i="0" u="none" strike="noStrike" baseline="0" dirty="0">
                <a:solidFill>
                  <a:schemeClr val="tx1"/>
                </a:solidFill>
                <a:latin typeface="Gotham-Book"/>
              </a:rPr>
              <a:t>.  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A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fydd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‘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tŷ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bach</a:t>
            </a:r>
            <a:r>
              <a:rPr lang="en-GB" b="0" dirty="0">
                <a:solidFill>
                  <a:schemeClr val="tx1"/>
                </a:solidFill>
              </a:rPr>
              <a:t>’ </a:t>
            </a:r>
            <a:r>
              <a:rPr lang="en-GB" b="0" dirty="0" err="1">
                <a:solidFill>
                  <a:schemeClr val="tx1"/>
                </a:solidFill>
              </a:rPr>
              <a:t>ar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gael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eich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rhan</a:t>
            </a:r>
            <a:r>
              <a:rPr lang="en-GB" b="0" dirty="0">
                <a:solidFill>
                  <a:schemeClr val="tx1"/>
                </a:solidFill>
              </a:rPr>
              <a:t> chi </a:t>
            </a:r>
            <a:r>
              <a:rPr lang="en-GB" b="0" dirty="0" err="1">
                <a:solidFill>
                  <a:schemeClr val="tx1"/>
                </a:solidFill>
              </a:rPr>
              <a:t>o’r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Llwybr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Arfordir</a:t>
            </a:r>
            <a:r>
              <a:rPr lang="en-GB" b="0" dirty="0">
                <a:solidFill>
                  <a:schemeClr val="tx1"/>
                </a:solidFill>
              </a:rPr>
              <a:t>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EAE62E-3429-4D62-BFAA-610E5AF47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32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711B45-28D1-4492-B55D-271E747A66C3}"/>
              </a:ext>
            </a:extLst>
          </p:cNvPr>
          <p:cNvGrpSpPr/>
          <p:nvPr/>
        </p:nvGrpSpPr>
        <p:grpSpPr>
          <a:xfrm>
            <a:off x="139700" y="5924549"/>
            <a:ext cx="11758498" cy="946152"/>
            <a:chOff x="139700" y="5924549"/>
            <a:chExt cx="11758498" cy="946152"/>
          </a:xfrm>
        </p:grpSpPr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473ADC51-0A5E-4CAB-BADC-22B468A08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pic>
          <p:nvPicPr>
            <p:cNvPr id="8" name="Graphic 7" descr="Walk with solid fill">
              <a:extLst>
                <a:ext uri="{FF2B5EF4-FFF2-40B4-BE49-F238E27FC236}">
                  <a16:creationId xmlns:a16="http://schemas.microsoft.com/office/drawing/2014/main" id="{13738E4F-0899-44EF-9A00-DEDCBDAD3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912470A-E688-4D29-AE06-797E35DA7C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935" r="66" b="4065"/>
          <a:stretch/>
        </p:blipFill>
        <p:spPr>
          <a:xfrm>
            <a:off x="3762418" y="1769487"/>
            <a:ext cx="8135780" cy="4070648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31541E-17E7-4267-8106-0F5D4A045C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1141" y="545525"/>
            <a:ext cx="1124859" cy="1127070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1C25D46-45AC-4427-9380-E4B408016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13" y="40414"/>
            <a:ext cx="7651444" cy="312084"/>
          </a:xfrm>
        </p:spPr>
        <p:txBody>
          <a:bodyPr/>
          <a:lstStyle/>
          <a:p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Cynllunio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ymweliad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diwrnod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â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Cymru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472868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2FCC2-DBE2-409D-87B9-4D380C03A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76250"/>
            <a:ext cx="8775700" cy="1223963"/>
          </a:xfrm>
        </p:spPr>
        <p:txBody>
          <a:bodyPr anchor="ctr">
            <a:normAutofit/>
          </a:bodyPr>
          <a:lstStyle/>
          <a:p>
            <a:r>
              <a:rPr lang="en-GB" dirty="0" err="1"/>
              <a:t>Amserau’r</a:t>
            </a:r>
            <a:r>
              <a:rPr lang="en-GB" dirty="0"/>
              <a:t> </a:t>
            </a:r>
            <a:r>
              <a:rPr lang="en-GB" dirty="0" err="1"/>
              <a:t>llanw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EEBB7-5A4A-4833-A769-AF29D139E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00" y="1916833"/>
            <a:ext cx="5558400" cy="45259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tx1"/>
                </a:solidFill>
              </a:rPr>
              <a:t>Mae bod yn </a:t>
            </a:r>
            <a:r>
              <a:rPr lang="en-GB" sz="2400" b="0" dirty="0" err="1">
                <a:solidFill>
                  <a:schemeClr val="tx1"/>
                </a:solidFill>
              </a:rPr>
              <a:t>ymwybodol</a:t>
            </a:r>
            <a:r>
              <a:rPr lang="en-GB" sz="2400" b="0" dirty="0">
                <a:solidFill>
                  <a:schemeClr val="tx1"/>
                </a:solidFill>
              </a:rPr>
              <a:t> o </a:t>
            </a:r>
            <a:r>
              <a:rPr lang="en-GB" sz="2400" b="0" dirty="0" err="1">
                <a:solidFill>
                  <a:schemeClr val="tx1"/>
                </a:solidFill>
              </a:rPr>
              <a:t>amserau’r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llanw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wrth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gerdded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ar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Lwybr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Arfordir</a:t>
            </a:r>
            <a:r>
              <a:rPr lang="en-GB" sz="2400" b="0" dirty="0">
                <a:solidFill>
                  <a:schemeClr val="tx1"/>
                </a:solidFill>
              </a:rPr>
              <a:t> Cymru yn </a:t>
            </a:r>
            <a:r>
              <a:rPr lang="en-GB" sz="2400" b="0" dirty="0" err="1">
                <a:solidFill>
                  <a:schemeClr val="tx1"/>
                </a:solidFill>
              </a:rPr>
              <a:t>bwysig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iawn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oherwydd</a:t>
            </a:r>
            <a:r>
              <a:rPr lang="en-GB" sz="2400" b="0" dirty="0">
                <a:solidFill>
                  <a:schemeClr val="tx1"/>
                </a:solidFill>
              </a:rPr>
              <a:t> gall </a:t>
            </a:r>
            <a:r>
              <a:rPr lang="en-GB" sz="2400" b="0" dirty="0" err="1">
                <a:solidFill>
                  <a:schemeClr val="tx1"/>
                </a:solidFill>
              </a:rPr>
              <a:t>rhannau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o’r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Llwybr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fod</a:t>
            </a:r>
            <a:r>
              <a:rPr lang="en-GB" sz="2400" b="0" dirty="0">
                <a:solidFill>
                  <a:schemeClr val="tx1"/>
                </a:solidFill>
              </a:rPr>
              <a:t> yn </a:t>
            </a:r>
            <a:r>
              <a:rPr lang="en-GB" sz="2400" b="0" dirty="0" err="1">
                <a:solidFill>
                  <a:schemeClr val="tx1"/>
                </a:solidFill>
              </a:rPr>
              <a:t>anhygyrch</a:t>
            </a:r>
            <a:r>
              <a:rPr lang="en-GB" sz="2400" b="0" dirty="0">
                <a:solidFill>
                  <a:schemeClr val="tx1"/>
                </a:solidFill>
              </a:rPr>
              <a:t> yn </a:t>
            </a:r>
            <a:r>
              <a:rPr lang="en-GB" sz="2400" b="0" dirty="0" err="1">
                <a:solidFill>
                  <a:schemeClr val="tx1"/>
                </a:solidFill>
              </a:rPr>
              <a:t>ystod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llanw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uchel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iawn</a:t>
            </a:r>
            <a:r>
              <a:rPr lang="en-GB" sz="2400" b="0" dirty="0">
                <a:solidFill>
                  <a:schemeClr val="tx1"/>
                </a:solidFill>
              </a:rPr>
              <a:t>.</a:t>
            </a:r>
            <a:endParaRPr lang="en-GB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tx1"/>
                </a:solidFill>
              </a:rPr>
              <a:t>Mae </a:t>
            </a:r>
            <a:r>
              <a:rPr lang="en-GB" sz="2400" b="0" dirty="0" err="1">
                <a:solidFill>
                  <a:schemeClr val="tx1"/>
                </a:solidFill>
              </a:rPr>
              <a:t>gwefan</a:t>
            </a:r>
            <a:r>
              <a:rPr lang="en-GB" sz="2400" b="0" dirty="0">
                <a:solidFill>
                  <a:schemeClr val="tx1"/>
                </a:solidFill>
              </a:rPr>
              <a:t> y </a:t>
            </a:r>
            <a:r>
              <a:rPr lang="en-GB" sz="24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Swyddfa </a:t>
            </a:r>
            <a:r>
              <a:rPr lang="en-GB" sz="2400" dirty="0" err="1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Dywydd</a:t>
            </a:r>
            <a:r>
              <a:rPr lang="en-GB" sz="24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400" b="0" dirty="0">
                <a:solidFill>
                  <a:schemeClr val="tx1"/>
                </a:solidFill>
              </a:rPr>
              <a:t>yn </a:t>
            </a:r>
            <a:r>
              <a:rPr lang="en-GB" sz="2400" b="0" dirty="0" err="1">
                <a:solidFill>
                  <a:schemeClr val="tx1"/>
                </a:solidFill>
              </a:rPr>
              <a:t>rhoi’r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manylion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diweddaraf</a:t>
            </a:r>
            <a:r>
              <a:rPr lang="en-GB" sz="2400" b="0" dirty="0">
                <a:solidFill>
                  <a:schemeClr val="tx1"/>
                </a:solidFill>
              </a:rPr>
              <a:t> am </a:t>
            </a:r>
            <a:r>
              <a:rPr lang="en-GB" sz="2400" b="0" dirty="0" err="1">
                <a:solidFill>
                  <a:schemeClr val="tx1"/>
                </a:solidFill>
              </a:rPr>
              <a:t>amserau’r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llanw</a:t>
            </a:r>
            <a:r>
              <a:rPr lang="en-GB" sz="2400" b="0" dirty="0">
                <a:solidFill>
                  <a:schemeClr val="tx1"/>
                </a:solidFill>
              </a:rPr>
              <a:t>.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15" name="Picture 14" descr="A person swimming in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5D147BB2-D345-4D66-98E4-8CBD60F50D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 r="24712" b="-2"/>
          <a:stretch/>
        </p:blipFill>
        <p:spPr>
          <a:xfrm>
            <a:off x="6365495" y="1916833"/>
            <a:ext cx="5384800" cy="452596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B6981-0BB7-404B-B291-6ADEBF0B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7500" y="641350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EB79DAB-90E4-4F14-9B31-761BB9951B41}" type="slidenum">
              <a:rPr lang="en-GB" smtClean="0">
                <a:solidFill>
                  <a:srgbClr val="3C3C41"/>
                </a:solidFill>
              </a:rPr>
              <a:pPr>
                <a:spcAft>
                  <a:spcPts val="600"/>
                </a:spcAft>
              </a:pPr>
              <a:t>33</a:t>
            </a:fld>
            <a:endParaRPr lang="en-GB">
              <a:solidFill>
                <a:srgbClr val="3C3C4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0E9F7A2-3764-47E9-A9B4-273C228BF1AB}"/>
              </a:ext>
            </a:extLst>
          </p:cNvPr>
          <p:cNvGrpSpPr/>
          <p:nvPr/>
        </p:nvGrpSpPr>
        <p:grpSpPr>
          <a:xfrm>
            <a:off x="139700" y="5924549"/>
            <a:ext cx="11758498" cy="946152"/>
            <a:chOff x="139700" y="5924549"/>
            <a:chExt cx="11758498" cy="946152"/>
          </a:xfrm>
        </p:grpSpPr>
        <p:pic>
          <p:nvPicPr>
            <p:cNvPr id="17" name="Picture 16" descr="Logo, company name&#10;&#10;Description automatically generated">
              <a:extLst>
                <a:ext uri="{FF2B5EF4-FFF2-40B4-BE49-F238E27FC236}">
                  <a16:creationId xmlns:a16="http://schemas.microsoft.com/office/drawing/2014/main" id="{6B4DB2D9-91C4-417B-B62E-51832D226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pic>
          <p:nvPicPr>
            <p:cNvPr id="18" name="Graphic 17" descr="Walk with solid fill">
              <a:extLst>
                <a:ext uri="{FF2B5EF4-FFF2-40B4-BE49-F238E27FC236}">
                  <a16:creationId xmlns:a16="http://schemas.microsoft.com/office/drawing/2014/main" id="{1990F492-89F4-4432-891C-33C8B5ED2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  <p:sp>
        <p:nvSpPr>
          <p:cNvPr id="10" name="Footer Placeholder 11">
            <a:extLst>
              <a:ext uri="{FF2B5EF4-FFF2-40B4-BE49-F238E27FC236}">
                <a16:creationId xmlns:a16="http://schemas.microsoft.com/office/drawing/2014/main" id="{3466A027-54DD-4F6B-B2C0-268C6B5A5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13" y="40414"/>
            <a:ext cx="7651444" cy="312084"/>
          </a:xfrm>
        </p:spPr>
        <p:txBody>
          <a:bodyPr/>
          <a:lstStyle/>
          <a:p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Cynllunio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ymweliad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diwrnod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â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Cymru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94249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2FCC2-DBE2-409D-87B9-4D380C03A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76251"/>
            <a:ext cx="8775700" cy="786942"/>
          </a:xfrm>
        </p:spPr>
        <p:txBody>
          <a:bodyPr anchor="ctr">
            <a:normAutofit/>
          </a:bodyPr>
          <a:lstStyle/>
          <a:p>
            <a:r>
              <a:rPr lang="en-GB" dirty="0" err="1"/>
              <a:t>Ysgrifennu</a:t>
            </a:r>
            <a:r>
              <a:rPr lang="en-GB" dirty="0"/>
              <a:t> </a:t>
            </a:r>
            <a:r>
              <a:rPr lang="en-GB" dirty="0" err="1"/>
              <a:t>teithlen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EEBB7-5A4A-4833-A769-AF29D139E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01" y="1330889"/>
            <a:ext cx="10090062" cy="4525963"/>
          </a:xfrm>
        </p:spPr>
        <p:txBody>
          <a:bodyPr>
            <a:normAutofit/>
          </a:bodyPr>
          <a:lstStyle/>
          <a:p>
            <a:r>
              <a:rPr lang="en-GB" sz="2400" b="0" dirty="0" err="1">
                <a:solidFill>
                  <a:schemeClr val="tx1"/>
                </a:solidFill>
              </a:rPr>
              <a:t>Nawr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eich</a:t>
            </a:r>
            <a:r>
              <a:rPr lang="en-GB" sz="2400" b="0" dirty="0">
                <a:solidFill>
                  <a:schemeClr val="tx1"/>
                </a:solidFill>
              </a:rPr>
              <a:t> bod </a:t>
            </a:r>
            <a:r>
              <a:rPr lang="en-GB" sz="2400" b="0" dirty="0" err="1">
                <a:solidFill>
                  <a:schemeClr val="tx1"/>
                </a:solidFill>
              </a:rPr>
              <a:t>wedi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rhoi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rhywfaint</a:t>
            </a:r>
            <a:r>
              <a:rPr lang="en-GB" sz="2400" b="0" dirty="0">
                <a:solidFill>
                  <a:schemeClr val="tx1"/>
                </a:solidFill>
              </a:rPr>
              <a:t> o </a:t>
            </a:r>
            <a:r>
              <a:rPr lang="en-GB" sz="2400" b="0" dirty="0" err="1">
                <a:solidFill>
                  <a:schemeClr val="tx1"/>
                </a:solidFill>
              </a:rPr>
              <a:t>ystyriaeth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i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fanylion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hanfodol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eich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taith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gerdded</a:t>
            </a:r>
            <a:r>
              <a:rPr lang="en-GB" sz="2400" b="0" dirty="0">
                <a:solidFill>
                  <a:schemeClr val="tx1"/>
                </a:solidFill>
              </a:rPr>
              <a:t>, </a:t>
            </a:r>
            <a:r>
              <a:rPr lang="en-GB" sz="2400" b="0" dirty="0" err="1">
                <a:solidFill>
                  <a:schemeClr val="tx1"/>
                </a:solidFill>
              </a:rPr>
              <a:t>gallwch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droi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eich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sylw</a:t>
            </a:r>
            <a:r>
              <a:rPr lang="en-GB" sz="2400" b="0" dirty="0">
                <a:solidFill>
                  <a:schemeClr val="tx1"/>
                </a:solidFill>
              </a:rPr>
              <a:t> at </a:t>
            </a:r>
            <a:r>
              <a:rPr lang="en-GB" sz="2400" b="0" dirty="0" err="1">
                <a:solidFill>
                  <a:schemeClr val="tx1"/>
                </a:solidFill>
              </a:rPr>
              <a:t>ysgrifennu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teithlen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ar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gyfer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eich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taith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gan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ddefnyddio’r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daflen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waith</a:t>
            </a:r>
            <a:r>
              <a:rPr lang="en-GB" sz="2400" b="0" dirty="0">
                <a:solidFill>
                  <a:schemeClr val="tx1"/>
                </a:solidFill>
              </a:rPr>
              <a:t> ‘</a:t>
            </a:r>
            <a:r>
              <a:rPr lang="en-GB" sz="2400" b="0" dirty="0" err="1">
                <a:solidFill>
                  <a:schemeClr val="tx1"/>
                </a:solidFill>
              </a:rPr>
              <a:t>Ysgrifennu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amserlen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taith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gerdded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ar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Lwybr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Arfordir</a:t>
            </a:r>
            <a:r>
              <a:rPr lang="en-GB" sz="2400" b="0" dirty="0">
                <a:solidFill>
                  <a:schemeClr val="tx1"/>
                </a:solidFill>
              </a:rPr>
              <a:t> Cymru’ </a:t>
            </a:r>
            <a:r>
              <a:rPr lang="en-GB" sz="2400" b="0" dirty="0" err="1">
                <a:solidFill>
                  <a:schemeClr val="tx1"/>
                </a:solidFill>
              </a:rPr>
              <a:t>fel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>
                <a:solidFill>
                  <a:schemeClr val="tx1"/>
                </a:solidFill>
              </a:rPr>
              <a:t>enghraifft</a:t>
            </a:r>
            <a:r>
              <a:rPr lang="en-GB" sz="2400" b="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B6981-0BB7-404B-B291-6ADEBF0B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7500" y="641350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EB79DAB-90E4-4F14-9B31-761BB9951B41}" type="slidenum">
              <a:rPr lang="en-GB" smtClean="0">
                <a:solidFill>
                  <a:srgbClr val="3C3C41"/>
                </a:solidFill>
              </a:rPr>
              <a:pPr>
                <a:spcAft>
                  <a:spcPts val="600"/>
                </a:spcAft>
              </a:pPr>
              <a:t>34</a:t>
            </a:fld>
            <a:endParaRPr lang="en-GB">
              <a:solidFill>
                <a:srgbClr val="3C3C4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0E9F7A2-3764-47E9-A9B4-273C228BF1AB}"/>
              </a:ext>
            </a:extLst>
          </p:cNvPr>
          <p:cNvGrpSpPr/>
          <p:nvPr/>
        </p:nvGrpSpPr>
        <p:grpSpPr>
          <a:xfrm>
            <a:off x="139700" y="5924549"/>
            <a:ext cx="11758498" cy="946152"/>
            <a:chOff x="139700" y="5924549"/>
            <a:chExt cx="11758498" cy="946152"/>
          </a:xfrm>
        </p:grpSpPr>
        <p:pic>
          <p:nvPicPr>
            <p:cNvPr id="17" name="Picture 16" descr="Logo, company name&#10;&#10;Description automatically generated">
              <a:extLst>
                <a:ext uri="{FF2B5EF4-FFF2-40B4-BE49-F238E27FC236}">
                  <a16:creationId xmlns:a16="http://schemas.microsoft.com/office/drawing/2014/main" id="{6B4DB2D9-91C4-417B-B62E-51832D226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pic>
          <p:nvPicPr>
            <p:cNvPr id="18" name="Graphic 17" descr="Walk with solid fill">
              <a:extLst>
                <a:ext uri="{FF2B5EF4-FFF2-40B4-BE49-F238E27FC236}">
                  <a16:creationId xmlns:a16="http://schemas.microsoft.com/office/drawing/2014/main" id="{1990F492-89F4-4432-891C-33C8B5ED2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  <p:sp>
        <p:nvSpPr>
          <p:cNvPr id="10" name="Footer Placeholder 11">
            <a:extLst>
              <a:ext uri="{FF2B5EF4-FFF2-40B4-BE49-F238E27FC236}">
                <a16:creationId xmlns:a16="http://schemas.microsoft.com/office/drawing/2014/main" id="{E283E37D-8AAC-4DD3-BA60-77564A84D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13" y="40414"/>
            <a:ext cx="7651444" cy="312084"/>
          </a:xfrm>
        </p:spPr>
        <p:txBody>
          <a:bodyPr/>
          <a:lstStyle/>
          <a:p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Cynllunio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ymweliad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diwrnod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â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Cymru</a:t>
            </a:r>
            <a:endParaRPr lang="en-GB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7D8DF0-3061-4DD7-9F29-3015B7267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709" y="2939973"/>
            <a:ext cx="5839966" cy="380107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905810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F1061-8E58-4710-948F-8C3888904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707206"/>
            <a:ext cx="8775700" cy="525200"/>
          </a:xfrm>
        </p:spPr>
        <p:txBody>
          <a:bodyPr/>
          <a:lstStyle/>
          <a:p>
            <a:r>
              <a:rPr lang="en-GB" dirty="0" err="1"/>
              <a:t>Trefniadau</a:t>
            </a:r>
            <a:r>
              <a:rPr lang="en-GB" dirty="0"/>
              <a:t> </a:t>
            </a:r>
            <a:r>
              <a:rPr lang="en-GB" dirty="0" err="1"/>
              <a:t>teithio</a:t>
            </a:r>
            <a:r>
              <a:rPr lang="en-GB" dirty="0"/>
              <a:t>
</a:t>
            </a:r>
          </a:p>
        </p:txBody>
      </p:sp>
      <p:pic>
        <p:nvPicPr>
          <p:cNvPr id="8" name="Content Placeholder 7" descr="A picture containing train&#10;&#10;Description automatically generated">
            <a:extLst>
              <a:ext uri="{FF2B5EF4-FFF2-40B4-BE49-F238E27FC236}">
                <a16:creationId xmlns:a16="http://schemas.microsoft.com/office/drawing/2014/main" id="{F93C11EA-66B6-4EA5-B35C-DE0A1D1813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1" y="1127372"/>
            <a:ext cx="2918007" cy="4377011"/>
          </a:xfrm>
          <a:ln w="28575">
            <a:solidFill>
              <a:schemeClr val="accent1"/>
            </a:solidFill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AAE8-E725-4E9A-A589-29EF92669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>
                <a:solidFill>
                  <a:srgbClr val="3C3C41"/>
                </a:solidFill>
              </a:rPr>
              <a:pPr/>
              <a:t>35</a:t>
            </a:fld>
            <a:endParaRPr lang="en-GB" dirty="0">
              <a:solidFill>
                <a:srgbClr val="3C3C4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C74447-2533-4046-860C-20B9A6E29415}"/>
              </a:ext>
            </a:extLst>
          </p:cNvPr>
          <p:cNvSpPr txBox="1"/>
          <p:nvPr/>
        </p:nvSpPr>
        <p:spPr>
          <a:xfrm>
            <a:off x="3472164" y="1127372"/>
            <a:ext cx="7062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i="0" u="none" strike="noStrike" baseline="0" dirty="0" err="1">
                <a:solidFill>
                  <a:schemeClr val="accent1"/>
                </a:solidFill>
              </a:rPr>
              <a:t>Unwaith</a:t>
            </a:r>
            <a:r>
              <a:rPr lang="en-GB" sz="2400" i="0" u="none" strike="noStrike" baseline="0" dirty="0">
                <a:solidFill>
                  <a:schemeClr val="accent1"/>
                </a:solidFill>
              </a:rPr>
              <a:t> y </a:t>
            </a:r>
            <a:r>
              <a:rPr lang="en-GB" sz="2400" i="0" u="none" strike="noStrike" baseline="0" dirty="0" err="1">
                <a:solidFill>
                  <a:schemeClr val="accent1"/>
                </a:solidFill>
              </a:rPr>
              <a:t>byddwch</a:t>
            </a:r>
            <a:r>
              <a:rPr lang="en-GB" sz="2400" i="0" u="none" strike="noStrike" baseline="0" dirty="0">
                <a:solidFill>
                  <a:schemeClr val="accent1"/>
                </a:solidFill>
              </a:rPr>
              <a:t> </a:t>
            </a:r>
            <a:r>
              <a:rPr lang="en-GB" sz="2400" i="0" u="none" strike="noStrike" baseline="0" dirty="0" err="1">
                <a:solidFill>
                  <a:schemeClr val="accent1"/>
                </a:solidFill>
              </a:rPr>
              <a:t>wedi</a:t>
            </a:r>
            <a:r>
              <a:rPr lang="en-GB" sz="2400" i="0" u="none" strike="noStrike" baseline="0" dirty="0">
                <a:solidFill>
                  <a:schemeClr val="accent1"/>
                </a:solidFill>
              </a:rPr>
              <a:t> </a:t>
            </a:r>
            <a:r>
              <a:rPr lang="en-GB" sz="2400" i="0" u="none" strike="noStrike" baseline="0" dirty="0" err="1">
                <a:solidFill>
                  <a:schemeClr val="accent1"/>
                </a:solidFill>
              </a:rPr>
              <a:t>trefnu</a:t>
            </a:r>
            <a:r>
              <a:rPr lang="en-GB" sz="2400" i="0" u="none" strike="noStrike" baseline="0" dirty="0">
                <a:solidFill>
                  <a:schemeClr val="accent1"/>
                </a:solidFill>
              </a:rPr>
              <a:t> </a:t>
            </a:r>
            <a:r>
              <a:rPr lang="en-GB" sz="2400" i="0" u="none" strike="noStrike" baseline="0" dirty="0" err="1">
                <a:solidFill>
                  <a:schemeClr val="accent1"/>
                </a:solidFill>
              </a:rPr>
              <a:t>eich</a:t>
            </a:r>
            <a:r>
              <a:rPr lang="en-GB" sz="2400" i="0" u="none" strike="noStrike" baseline="0" dirty="0">
                <a:solidFill>
                  <a:schemeClr val="accent1"/>
                </a:solidFill>
              </a:rPr>
              <a:t> </a:t>
            </a:r>
            <a:r>
              <a:rPr lang="en-GB" sz="2400" i="0" u="none" strike="noStrike" baseline="0" dirty="0" err="1">
                <a:solidFill>
                  <a:schemeClr val="accent1"/>
                </a:solidFill>
              </a:rPr>
              <a:t>llwybr</a:t>
            </a:r>
            <a:r>
              <a:rPr lang="en-GB" sz="2400" i="0" u="none" strike="noStrike" baseline="0" dirty="0">
                <a:solidFill>
                  <a:schemeClr val="accent1"/>
                </a:solidFill>
              </a:rPr>
              <a:t>, </a:t>
            </a:r>
            <a:r>
              <a:rPr lang="en-GB" sz="2400" i="0" u="none" strike="noStrike" baseline="0" dirty="0" err="1">
                <a:solidFill>
                  <a:schemeClr val="accent1"/>
                </a:solidFill>
              </a:rPr>
              <a:t>eich</a:t>
            </a:r>
            <a:r>
              <a:rPr lang="en-GB" sz="2400" i="0" u="none" strike="noStrike" baseline="0" dirty="0">
                <a:solidFill>
                  <a:schemeClr val="accent1"/>
                </a:solidFill>
              </a:rPr>
              <a:t> </a:t>
            </a:r>
            <a:r>
              <a:rPr lang="en-GB" sz="2400" i="0" u="none" strike="noStrike" baseline="0" dirty="0" err="1">
                <a:solidFill>
                  <a:schemeClr val="accent1"/>
                </a:solidFill>
              </a:rPr>
              <a:t>cyflymdra</a:t>
            </a:r>
            <a:r>
              <a:rPr lang="en-GB" sz="2400" i="0" u="none" strike="noStrike" baseline="0" dirty="0">
                <a:solidFill>
                  <a:schemeClr val="accent1"/>
                </a:solidFill>
              </a:rPr>
              <a:t> </a:t>
            </a:r>
            <a:r>
              <a:rPr lang="en-GB" sz="2400" i="0" u="none" strike="noStrike" baseline="0" dirty="0" err="1">
                <a:solidFill>
                  <a:schemeClr val="accent1"/>
                </a:solidFill>
              </a:rPr>
              <a:t>cerdded</a:t>
            </a:r>
            <a:r>
              <a:rPr lang="en-GB" sz="2400" i="0" u="none" strike="noStrike" baseline="0" dirty="0">
                <a:solidFill>
                  <a:schemeClr val="accent1"/>
                </a:solidFill>
              </a:rPr>
              <a:t> </a:t>
            </a:r>
            <a:r>
              <a:rPr lang="en-GB" sz="2400" i="0" u="none" strike="noStrike" baseline="0" dirty="0" err="1">
                <a:solidFill>
                  <a:schemeClr val="accent1"/>
                </a:solidFill>
              </a:rPr>
              <a:t>a’ch</a:t>
            </a:r>
            <a:r>
              <a:rPr lang="en-GB" sz="2400" i="0" u="none" strike="noStrike" baseline="0" dirty="0">
                <a:solidFill>
                  <a:schemeClr val="accent1"/>
                </a:solidFill>
              </a:rPr>
              <a:t> </a:t>
            </a:r>
            <a:r>
              <a:rPr lang="en-GB" sz="2400" i="0" u="none" strike="noStrike" baseline="0" dirty="0" err="1">
                <a:solidFill>
                  <a:schemeClr val="accent1"/>
                </a:solidFill>
              </a:rPr>
              <a:t>teithlen</a:t>
            </a:r>
            <a:r>
              <a:rPr lang="en-GB" sz="2400" i="0" u="none" strike="noStrike" baseline="0" dirty="0">
                <a:solidFill>
                  <a:schemeClr val="accent1"/>
                </a:solidFill>
              </a:rPr>
              <a:t>, </a:t>
            </a:r>
            <a:r>
              <a:rPr lang="en-GB" sz="2400" i="0" u="none" strike="noStrike" baseline="0" dirty="0" err="1">
                <a:solidFill>
                  <a:schemeClr val="accent1"/>
                </a:solidFill>
              </a:rPr>
              <a:t>gallwch</a:t>
            </a:r>
            <a:r>
              <a:rPr lang="en-GB" sz="2400" i="0" u="none" strike="noStrike" baseline="0" dirty="0">
                <a:solidFill>
                  <a:schemeClr val="accent1"/>
                </a:solidFill>
              </a:rPr>
              <a:t> </a:t>
            </a:r>
            <a:r>
              <a:rPr lang="en-GB" sz="2400" i="0" u="none" strike="noStrike" baseline="0" dirty="0" err="1">
                <a:solidFill>
                  <a:schemeClr val="accent1"/>
                </a:solidFill>
              </a:rPr>
              <a:t>symud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i="0" u="none" strike="noStrike" baseline="0" dirty="0" err="1">
                <a:solidFill>
                  <a:schemeClr val="accent1"/>
                </a:solidFill>
              </a:rPr>
              <a:t>ymlaen</a:t>
            </a:r>
            <a:r>
              <a:rPr lang="en-GB" sz="2400" i="0" u="none" strike="noStrike" baseline="0" dirty="0">
                <a:solidFill>
                  <a:schemeClr val="accent1"/>
                </a:solidFill>
              </a:rPr>
              <a:t> i </a:t>
            </a:r>
            <a:r>
              <a:rPr lang="en-GB" sz="2400" i="0" u="none" strike="noStrike" baseline="0" dirty="0" err="1">
                <a:solidFill>
                  <a:schemeClr val="accent1"/>
                </a:solidFill>
              </a:rPr>
              <a:t>gynllunio’r</a:t>
            </a:r>
            <a:r>
              <a:rPr lang="en-GB" sz="2400" i="0" u="none" strike="noStrike" baseline="0" dirty="0">
                <a:solidFill>
                  <a:schemeClr val="accent1"/>
                </a:solidFill>
              </a:rPr>
              <a:t> </a:t>
            </a:r>
            <a:r>
              <a:rPr lang="en-GB" sz="2400" i="0" u="none" strike="noStrike" baseline="0" dirty="0" err="1">
                <a:solidFill>
                  <a:schemeClr val="accent1"/>
                </a:solidFill>
              </a:rPr>
              <a:t>trefniadau</a:t>
            </a:r>
            <a:r>
              <a:rPr lang="en-GB" sz="2400" i="0" u="none" strike="noStrike" baseline="0" dirty="0">
                <a:solidFill>
                  <a:schemeClr val="accent1"/>
                </a:solidFill>
              </a:rPr>
              <a:t> </a:t>
            </a:r>
            <a:r>
              <a:rPr lang="en-GB" sz="2400" i="0" u="none" strike="noStrike" baseline="0" dirty="0" err="1">
                <a:solidFill>
                  <a:schemeClr val="accent1"/>
                </a:solidFill>
              </a:rPr>
              <a:t>teithio</a:t>
            </a:r>
            <a:r>
              <a:rPr lang="en-GB" sz="2400" i="0" u="none" strike="noStrike" baseline="0" dirty="0">
                <a:solidFill>
                  <a:schemeClr val="accent1"/>
                </a:solidFill>
              </a:rPr>
              <a:t> </a:t>
            </a:r>
            <a:r>
              <a:rPr lang="en-GB" sz="2400" i="0" u="none" strike="noStrike" baseline="0" dirty="0" err="1">
                <a:solidFill>
                  <a:schemeClr val="accent1"/>
                </a:solidFill>
              </a:rPr>
              <a:t>ar</a:t>
            </a:r>
            <a:r>
              <a:rPr lang="en-GB" sz="2400" i="0" u="none" strike="noStrike" baseline="0" dirty="0">
                <a:solidFill>
                  <a:schemeClr val="accent1"/>
                </a:solidFill>
              </a:rPr>
              <a:t> </a:t>
            </a:r>
            <a:r>
              <a:rPr lang="en-GB" sz="2400" i="0" u="none" strike="noStrike" baseline="0" dirty="0" err="1">
                <a:solidFill>
                  <a:schemeClr val="accent1"/>
                </a:solidFill>
              </a:rPr>
              <a:t>gyfer</a:t>
            </a:r>
            <a:r>
              <a:rPr lang="en-GB" sz="2400" i="0" u="none" strike="noStrike" baseline="0" dirty="0">
                <a:solidFill>
                  <a:schemeClr val="accent1"/>
                </a:solidFill>
              </a:rPr>
              <a:t> </a:t>
            </a:r>
            <a:r>
              <a:rPr lang="en-GB" sz="2400" i="0" u="none" strike="noStrike" baseline="0" dirty="0" err="1">
                <a:solidFill>
                  <a:schemeClr val="accent1"/>
                </a:solidFill>
              </a:rPr>
              <a:t>eich</a:t>
            </a:r>
            <a:r>
              <a:rPr lang="en-GB" sz="2400" i="0" u="none" strike="noStrike" baseline="0" dirty="0">
                <a:solidFill>
                  <a:schemeClr val="accent1"/>
                </a:solidFill>
              </a:rPr>
              <a:t> </a:t>
            </a:r>
            <a:r>
              <a:rPr lang="en-GB" sz="2400" i="0" u="none" strike="noStrike" baseline="0" dirty="0" err="1">
                <a:solidFill>
                  <a:schemeClr val="accent1"/>
                </a:solidFill>
              </a:rPr>
              <a:t>taith</a:t>
            </a:r>
            <a:r>
              <a:rPr lang="en-GB" sz="2400" i="0" u="none" strike="noStrike" baseline="0" dirty="0">
                <a:solidFill>
                  <a:schemeClr val="accent1"/>
                </a:solidFill>
              </a:rPr>
              <a:t> </a:t>
            </a:r>
            <a:r>
              <a:rPr lang="en-GB" sz="2400" i="0" u="none" strike="noStrike" baseline="0" dirty="0" err="1">
                <a:solidFill>
                  <a:schemeClr val="accent1"/>
                </a:solidFill>
              </a:rPr>
              <a:t>gerdded</a:t>
            </a:r>
            <a:r>
              <a:rPr lang="en-GB" sz="2400" i="0" u="none" strike="noStrike" baseline="0" dirty="0">
                <a:solidFill>
                  <a:schemeClr val="accent1"/>
                </a:solidFill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E6F5B9-B6A6-417E-BB57-13403614E9B0}"/>
              </a:ext>
            </a:extLst>
          </p:cNvPr>
          <p:cNvGrpSpPr/>
          <p:nvPr/>
        </p:nvGrpSpPr>
        <p:grpSpPr>
          <a:xfrm>
            <a:off x="139700" y="5924549"/>
            <a:ext cx="11758498" cy="946152"/>
            <a:chOff x="139700" y="5924549"/>
            <a:chExt cx="11758498" cy="946152"/>
          </a:xfrm>
        </p:grpSpPr>
        <p:pic>
          <p:nvPicPr>
            <p:cNvPr id="11" name="Graphic 10" descr="Walk with solid fill">
              <a:extLst>
                <a:ext uri="{FF2B5EF4-FFF2-40B4-BE49-F238E27FC236}">
                  <a16:creationId xmlns:a16="http://schemas.microsoft.com/office/drawing/2014/main" id="{27405ED8-988D-4D3A-8441-451A618B8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  <p:pic>
          <p:nvPicPr>
            <p:cNvPr id="10" name="Picture 9" descr="Logo, company name&#10;&#10;Description automatically generated">
              <a:extLst>
                <a:ext uri="{FF2B5EF4-FFF2-40B4-BE49-F238E27FC236}">
                  <a16:creationId xmlns:a16="http://schemas.microsoft.com/office/drawing/2014/main" id="{C4B2462A-0DCD-42A6-A853-2113ED41C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2662F-4C7C-4607-A92D-6FA228A63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2164" y="2697032"/>
            <a:ext cx="8580136" cy="4525963"/>
          </a:xfrm>
        </p:spPr>
        <p:txBody>
          <a:bodyPr/>
          <a:lstStyle/>
          <a:p>
            <a:pPr algn="l"/>
            <a:endParaRPr lang="en-GB" sz="1000" b="0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 b="0" i="0" u="none" strike="noStrike" baseline="0" dirty="0">
                <a:solidFill>
                  <a:schemeClr val="tx1"/>
                </a:solidFill>
                <a:latin typeface="+mj-lt"/>
              </a:rPr>
              <a:t>Faint o </a:t>
            </a:r>
            <a:r>
              <a:rPr lang="en-GB" sz="2400" b="0" i="0" u="none" strike="noStrike" baseline="0" dirty="0" err="1">
                <a:solidFill>
                  <a:schemeClr val="tx1"/>
                </a:solidFill>
                <a:latin typeface="+mj-lt"/>
              </a:rPr>
              <a:t>bobl</a:t>
            </a:r>
            <a:r>
              <a:rPr lang="en-GB" sz="2400" b="0" i="0" u="none" strike="noStrike" baseline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400" b="0" i="0" u="none" strike="noStrike" baseline="0" dirty="0" err="1">
                <a:solidFill>
                  <a:schemeClr val="tx1"/>
                </a:solidFill>
                <a:latin typeface="+mj-lt"/>
              </a:rPr>
              <a:t>fydd</a:t>
            </a:r>
            <a:r>
              <a:rPr lang="en-GB" sz="2400" b="0" i="0" u="none" strike="noStrike" baseline="0" dirty="0">
                <a:solidFill>
                  <a:schemeClr val="tx1"/>
                </a:solidFill>
                <a:latin typeface="+mj-lt"/>
              </a:rPr>
              <a:t> yn </a:t>
            </a:r>
            <a:r>
              <a:rPr lang="en-GB" sz="2400" b="0" i="0" u="none" strike="noStrike" baseline="0" dirty="0" err="1">
                <a:solidFill>
                  <a:schemeClr val="tx1"/>
                </a:solidFill>
                <a:latin typeface="+mj-lt"/>
              </a:rPr>
              <a:t>dod</a:t>
            </a:r>
            <a:r>
              <a:rPr lang="en-GB" sz="2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400" b="0" i="0" u="none" strike="noStrike" baseline="0" dirty="0" err="1">
                <a:solidFill>
                  <a:schemeClr val="tx1"/>
                </a:solidFill>
                <a:latin typeface="+mj-lt"/>
              </a:rPr>
              <a:t>ar</a:t>
            </a:r>
            <a:r>
              <a:rPr lang="en-GB" sz="2400" b="0" i="0" u="none" strike="noStrike" baseline="0" dirty="0">
                <a:solidFill>
                  <a:schemeClr val="tx1"/>
                </a:solidFill>
                <a:latin typeface="+mj-lt"/>
              </a:rPr>
              <a:t> y </a:t>
            </a:r>
            <a:r>
              <a:rPr lang="en-GB" sz="2400" b="0" dirty="0" err="1">
                <a:solidFill>
                  <a:schemeClr val="tx1"/>
                </a:solidFill>
                <a:latin typeface="+mj-lt"/>
              </a:rPr>
              <a:t>d</a:t>
            </a:r>
            <a:r>
              <a:rPr lang="en-GB" sz="2400" b="0" i="0" u="none" strike="noStrike" baseline="0" dirty="0" err="1">
                <a:solidFill>
                  <a:schemeClr val="tx1"/>
                </a:solidFill>
                <a:latin typeface="+mj-lt"/>
              </a:rPr>
              <a:t>aith</a:t>
            </a:r>
            <a:r>
              <a:rPr lang="en-GB" sz="2400" b="0" i="0" u="none" strike="noStrike" baseline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400" b="0" i="0" u="none" strike="noStrike" baseline="0" dirty="0" err="1">
                <a:solidFill>
                  <a:schemeClr val="tx1"/>
                </a:solidFill>
                <a:latin typeface="+mj-lt"/>
              </a:rPr>
              <a:t>gerdded</a:t>
            </a:r>
            <a:r>
              <a:rPr lang="en-GB" sz="2400" b="0" i="0" u="none" strike="noStrike" baseline="0" dirty="0">
                <a:solidFill>
                  <a:schemeClr val="tx1"/>
                </a:solidFill>
                <a:latin typeface="+mj-lt"/>
              </a:rPr>
              <a:t>?</a:t>
            </a:r>
            <a:endParaRPr lang="en-GB" sz="2400" b="0" dirty="0">
              <a:solidFill>
                <a:schemeClr val="tx1"/>
              </a:solidFill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Sawl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bws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fydd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ei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angen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i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gludo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pawb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?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0" i="0" u="none" strike="noStrike" baseline="0" dirty="0">
                <a:solidFill>
                  <a:schemeClr val="tx1"/>
                </a:solidFill>
              </a:rPr>
              <a:t>A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oes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gennych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ddigon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o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gyllideb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i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brynu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tocynnau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trên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i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bawb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0" dirty="0" err="1">
                <a:solidFill>
                  <a:schemeClr val="tx1"/>
                </a:solidFill>
              </a:rPr>
              <a:t>Gofynnwch</a:t>
            </a:r>
            <a:r>
              <a:rPr lang="en-GB" sz="2400" b="0" dirty="0">
                <a:solidFill>
                  <a:schemeClr val="tx1"/>
                </a:solidFill>
              </a:rPr>
              <a:t> am </a:t>
            </a:r>
            <a:r>
              <a:rPr lang="en-GB" sz="2400" b="0" dirty="0" err="1">
                <a:solidFill>
                  <a:schemeClr val="tx1"/>
                </a:solidFill>
              </a:rPr>
              <a:t>amcan</a:t>
            </a:r>
            <a:r>
              <a:rPr lang="en-GB" sz="2400" b="0" dirty="0">
                <a:solidFill>
                  <a:schemeClr val="tx1"/>
                </a:solidFill>
              </a:rPr>
              <a:t> bris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neu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gwnewch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rywfaint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o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ymchwil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ar-lein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i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gael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prisiau</a:t>
            </a:r>
            <a:r>
              <a:rPr lang="en-GB" sz="2400" b="0" dirty="0">
                <a:solidFill>
                  <a:schemeClr val="tx1"/>
                </a:solidFill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Unwaith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y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bydd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y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wybodaeth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yma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ar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gael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,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ewch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ati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i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gyfrifo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pris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fesul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person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ar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gyfer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costau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teithio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0" i="0" u="none" strike="noStrike" baseline="0" dirty="0">
                <a:solidFill>
                  <a:schemeClr val="tx1"/>
                </a:solidFill>
              </a:rPr>
              <a:t>A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oes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dull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arall</a:t>
            </a:r>
            <a:r>
              <a:rPr lang="en-GB" sz="2400" b="0" dirty="0">
                <a:solidFill>
                  <a:schemeClr val="tx1"/>
                </a:solidFill>
              </a:rPr>
              <a:t>,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rhatach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ar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sz="2400" b="0" i="0" u="none" strike="noStrike" baseline="0" dirty="0" err="1">
                <a:solidFill>
                  <a:schemeClr val="tx1"/>
                </a:solidFill>
              </a:rPr>
              <a:t>gael</a:t>
            </a:r>
            <a:r>
              <a:rPr lang="en-GB" sz="2400" b="0" i="0" u="none" strike="noStrike" baseline="0" dirty="0">
                <a:solidFill>
                  <a:schemeClr val="tx1"/>
                </a:solidFill>
              </a:rPr>
              <a:t>?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43B6BBA7-A08D-47C8-A643-52B684479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13" y="40414"/>
            <a:ext cx="7651444" cy="312084"/>
          </a:xfrm>
        </p:spPr>
        <p:txBody>
          <a:bodyPr/>
          <a:lstStyle/>
          <a:p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Cynllunio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ymweliad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diwrnod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â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Cymru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0526484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F538D-D025-4B6F-A34C-A9E72ADA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665161"/>
            <a:ext cx="8775700" cy="1012395"/>
          </a:xfrm>
        </p:spPr>
        <p:txBody>
          <a:bodyPr/>
          <a:lstStyle/>
          <a:p>
            <a:r>
              <a:rPr lang="en-GB" dirty="0" err="1"/>
              <a:t>Mwynhewch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taith</a:t>
            </a:r>
            <a:r>
              <a:rPr lang="en-GB" dirty="0"/>
              <a:t> </a:t>
            </a:r>
            <a:r>
              <a:rPr lang="en-GB" dirty="0" err="1"/>
              <a:t>gerdded</a:t>
            </a:r>
            <a:r>
              <a:rPr lang="en-GB" dirty="0"/>
              <a:t>!</a:t>
            </a:r>
            <a:r>
              <a:rPr lang="en-GB" dirty="0">
                <a:highlight>
                  <a:srgbClr val="FFFF00"/>
                </a:highlight>
              </a:rPr>
              <a:t>
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548BD-C30A-4512-8ACA-BF1ECC66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36</a:t>
            </a:fld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14E004-B91B-449A-973E-C3FB7F5F3C85}"/>
              </a:ext>
            </a:extLst>
          </p:cNvPr>
          <p:cNvGrpSpPr/>
          <p:nvPr/>
        </p:nvGrpSpPr>
        <p:grpSpPr>
          <a:xfrm>
            <a:off x="139700" y="5940425"/>
            <a:ext cx="11758498" cy="946152"/>
            <a:chOff x="139700" y="5924549"/>
            <a:chExt cx="11758498" cy="946152"/>
          </a:xfrm>
        </p:grpSpPr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31D35BBB-9FDE-4F27-A087-DC9748708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pic>
          <p:nvPicPr>
            <p:cNvPr id="13" name="Graphic 12" descr="Walk with solid fill">
              <a:extLst>
                <a:ext uri="{FF2B5EF4-FFF2-40B4-BE49-F238E27FC236}">
                  <a16:creationId xmlns:a16="http://schemas.microsoft.com/office/drawing/2014/main" id="{76313924-332B-45B7-B0E9-9A50A3E51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  <p:pic>
        <p:nvPicPr>
          <p:cNvPr id="14" name="Picture 13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BCCB4A67-CB1A-4378-8774-EE828C77D6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163" y="1486580"/>
            <a:ext cx="7059389" cy="470625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5" name="Footer Placeholder 11">
            <a:extLst>
              <a:ext uri="{FF2B5EF4-FFF2-40B4-BE49-F238E27FC236}">
                <a16:creationId xmlns:a16="http://schemas.microsoft.com/office/drawing/2014/main" id="{A2B7B50C-E4CC-4583-8AC2-E4B24B1D3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13" y="40414"/>
            <a:ext cx="7651444" cy="312084"/>
          </a:xfrm>
        </p:spPr>
        <p:txBody>
          <a:bodyPr/>
          <a:lstStyle/>
          <a:p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Cynllunio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ymweliad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diwrnod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â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Cymru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909151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7586B-E98B-46C3-AE77-DA1C344E4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76251"/>
            <a:ext cx="8775700" cy="738726"/>
          </a:xfrm>
        </p:spPr>
        <p:txBody>
          <a:bodyPr/>
          <a:lstStyle/>
          <a:p>
            <a:r>
              <a:rPr lang="en-GB" dirty="0" err="1"/>
              <a:t>Tasg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97EDA-2498-48FF-9F98-ABDA1EDC8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1" y="1301585"/>
            <a:ext cx="6091548" cy="4536356"/>
          </a:xfrm>
        </p:spPr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Gan </a:t>
            </a:r>
            <a:r>
              <a:rPr lang="en-GB" dirty="0" err="1">
                <a:solidFill>
                  <a:schemeClr val="accent1"/>
                </a:solidFill>
              </a:rPr>
              <a:t>weithio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mewn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grwpiau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bychain</a:t>
            </a:r>
            <a:r>
              <a:rPr lang="en-GB" dirty="0">
                <a:solidFill>
                  <a:schemeClr val="accent1"/>
                </a:solidFill>
              </a:rPr>
              <a:t>:</a:t>
            </a:r>
          </a:p>
          <a:p>
            <a:pPr algn="l"/>
            <a:endParaRPr lang="en-GB" sz="1200" b="0" i="0" u="none" strike="noStrike" baseline="0" dirty="0">
              <a:solidFill>
                <a:schemeClr val="tx1"/>
              </a:solidFill>
            </a:endParaRPr>
          </a:p>
          <a:p>
            <a:r>
              <a:rPr lang="en-GB" b="0" dirty="0" err="1">
                <a:solidFill>
                  <a:schemeClr val="tx1"/>
                </a:solidFill>
              </a:rPr>
              <a:t>Bydd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angen</a:t>
            </a:r>
            <a:r>
              <a:rPr lang="en-GB" b="0" dirty="0">
                <a:solidFill>
                  <a:schemeClr val="tx1"/>
                </a:solidFill>
              </a:rPr>
              <a:t> i chi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:</a:t>
            </a:r>
          </a:p>
          <a:p>
            <a:endParaRPr lang="en-GB" sz="500" b="0" i="0" u="none" strike="noStrike" baseline="0" dirty="0">
              <a:solidFill>
                <a:schemeClr val="tx1"/>
              </a:solidFill>
            </a:endParaRPr>
          </a:p>
          <a:p>
            <a:pPr>
              <a:spcBef>
                <a:spcPts val="1000"/>
              </a:spcBef>
            </a:pPr>
            <a:r>
              <a:rPr lang="en-GB" b="0" dirty="0">
                <a:solidFill>
                  <a:schemeClr val="tx1"/>
                </a:solidFill>
              </a:rPr>
              <a:t>i. </a:t>
            </a:r>
            <a:r>
              <a:rPr lang="en-GB" b="0" dirty="0" err="1">
                <a:solidFill>
                  <a:schemeClr val="tx1"/>
                </a:solidFill>
              </a:rPr>
              <a:t>Archwilio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beth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yw’r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pellter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cyraeddadwy</a:t>
            </a:r>
            <a:r>
              <a:rPr lang="en-GB" b="0" dirty="0">
                <a:solidFill>
                  <a:schemeClr val="tx1"/>
                </a:solidFill>
              </a:rPr>
              <a:t> y gall </a:t>
            </a:r>
            <a:r>
              <a:rPr lang="en-GB" b="0" dirty="0" err="1">
                <a:solidFill>
                  <a:schemeClr val="tx1"/>
                </a:solidFill>
              </a:rPr>
              <a:t>eich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grŵp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ei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gerdded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mewn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diwrnod</a:t>
            </a:r>
            <a:r>
              <a:rPr lang="en-GB" b="0" dirty="0">
                <a:solidFill>
                  <a:schemeClr val="tx1"/>
                </a:solidFill>
              </a:rPr>
              <a:t>.</a:t>
            </a:r>
          </a:p>
          <a:p>
            <a:pPr>
              <a:spcBef>
                <a:spcPts val="1000"/>
              </a:spcBef>
            </a:pPr>
            <a:r>
              <a:rPr lang="en-GB" b="0" dirty="0">
                <a:solidFill>
                  <a:schemeClr val="tx1"/>
                </a:solidFill>
              </a:rPr>
              <a:t>ii. </a:t>
            </a:r>
            <a:r>
              <a:rPr lang="en-GB" b="0" dirty="0" err="1">
                <a:solidFill>
                  <a:schemeClr val="tx1"/>
                </a:solidFill>
              </a:rPr>
              <a:t>Ystyried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logisteg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mynd</a:t>
            </a:r>
            <a:r>
              <a:rPr lang="en-GB" b="0" dirty="0">
                <a:solidFill>
                  <a:schemeClr val="tx1"/>
                </a:solidFill>
              </a:rPr>
              <a:t> â </a:t>
            </a:r>
            <a:r>
              <a:rPr lang="en-GB" b="0" dirty="0" err="1">
                <a:solidFill>
                  <a:schemeClr val="tx1"/>
                </a:solidFill>
              </a:rPr>
              <a:t>grŵp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ymweliad</a:t>
            </a:r>
            <a:r>
              <a:rPr lang="en-GB" b="0" dirty="0">
                <a:solidFill>
                  <a:schemeClr val="tx1"/>
                </a:solidFill>
              </a:rPr>
              <a:t> â </a:t>
            </a:r>
            <a:r>
              <a:rPr lang="en-GB" b="0" dirty="0" err="1">
                <a:solidFill>
                  <a:schemeClr val="tx1"/>
                </a:solidFill>
              </a:rPr>
              <a:t>Llwybr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Arfordir</a:t>
            </a:r>
            <a:r>
              <a:rPr lang="en-GB" b="0" dirty="0">
                <a:solidFill>
                  <a:schemeClr val="tx1"/>
                </a:solidFill>
              </a:rPr>
              <a:t> Cymru.</a:t>
            </a:r>
          </a:p>
          <a:p>
            <a:pPr>
              <a:spcBef>
                <a:spcPts val="1000"/>
              </a:spcBef>
            </a:pPr>
            <a:r>
              <a:rPr lang="en-GB" b="0" dirty="0">
                <a:solidFill>
                  <a:schemeClr val="tx1"/>
                </a:solidFill>
              </a:rPr>
              <a:t>iii. </a:t>
            </a:r>
            <a:r>
              <a:rPr lang="en-GB" b="0" dirty="0" err="1">
                <a:solidFill>
                  <a:schemeClr val="tx1"/>
                </a:solidFill>
              </a:rPr>
              <a:t>Ysgrifennu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teithlen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gyfer</a:t>
            </a:r>
            <a:r>
              <a:rPr lang="en-GB" b="0" dirty="0">
                <a:solidFill>
                  <a:schemeClr val="tx1"/>
                </a:solidFill>
              </a:rPr>
              <a:t> y </a:t>
            </a:r>
            <a:r>
              <a:rPr lang="en-GB" b="0" dirty="0" err="1">
                <a:solidFill>
                  <a:schemeClr val="tx1"/>
                </a:solidFill>
              </a:rPr>
              <a:t>diwrnod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gydag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amseriadau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manwl</a:t>
            </a:r>
            <a:r>
              <a:rPr lang="en-GB" b="0" dirty="0">
                <a:solidFill>
                  <a:schemeClr val="tx1"/>
                </a:solidFill>
              </a:rPr>
              <a:t> yn nodi </a:t>
            </a:r>
            <a:r>
              <a:rPr lang="en-GB" b="0" dirty="0" err="1">
                <a:solidFill>
                  <a:schemeClr val="tx1"/>
                </a:solidFill>
              </a:rPr>
              <a:t>beth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fydd</a:t>
            </a:r>
            <a:r>
              <a:rPr lang="en-GB" b="0" dirty="0">
                <a:solidFill>
                  <a:schemeClr val="tx1"/>
                </a:solidFill>
              </a:rPr>
              <a:t> yn </a:t>
            </a:r>
            <a:r>
              <a:rPr lang="en-GB" b="0" dirty="0" err="1">
                <a:solidFill>
                  <a:schemeClr val="tx1"/>
                </a:solidFill>
              </a:rPr>
              <a:t>digwydd</a:t>
            </a:r>
            <a:r>
              <a:rPr lang="en-GB" b="0" dirty="0">
                <a:solidFill>
                  <a:schemeClr val="tx1"/>
                </a:solidFill>
              </a:rPr>
              <a:t>, </a:t>
            </a:r>
            <a:r>
              <a:rPr lang="en-GB" b="0" dirty="0" err="1">
                <a:solidFill>
                  <a:schemeClr val="tx1"/>
                </a:solidFill>
              </a:rPr>
              <a:t>pryd</a:t>
            </a:r>
            <a:r>
              <a:rPr lang="en-GB" b="0" dirty="0">
                <a:solidFill>
                  <a:schemeClr val="tx1"/>
                </a:solidFill>
              </a:rPr>
              <a:t> a </a:t>
            </a:r>
            <a:r>
              <a:rPr lang="en-GB" b="0" dirty="0" err="1">
                <a:solidFill>
                  <a:schemeClr val="tx1"/>
                </a:solidFill>
              </a:rPr>
              <a:t>ble</a:t>
            </a:r>
            <a:r>
              <a:rPr lang="en-GB" b="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E067A1-1DB3-47FF-A5EB-D75E8B9CB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13" name="Picture 12" descr="A picture containing grass, sky, outdoor, megalith&#10;&#10;Description automatically generated">
            <a:extLst>
              <a:ext uri="{FF2B5EF4-FFF2-40B4-BE49-F238E27FC236}">
                <a16:creationId xmlns:a16="http://schemas.microsoft.com/office/drawing/2014/main" id="{DDD089FA-16AD-438C-8730-7D657757F3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881" y="2025283"/>
            <a:ext cx="5002419" cy="333856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71A3B56-BAF2-43B0-9091-3C36F35C9F6B}"/>
              </a:ext>
            </a:extLst>
          </p:cNvPr>
          <p:cNvGrpSpPr/>
          <p:nvPr/>
        </p:nvGrpSpPr>
        <p:grpSpPr>
          <a:xfrm>
            <a:off x="139700" y="5924549"/>
            <a:ext cx="11758498" cy="946152"/>
            <a:chOff x="139700" y="5924549"/>
            <a:chExt cx="11758498" cy="946152"/>
          </a:xfrm>
        </p:grpSpPr>
        <p:pic>
          <p:nvPicPr>
            <p:cNvPr id="11" name="Picture 10" descr="Logo, company name&#10;&#10;Description automatically generated">
              <a:extLst>
                <a:ext uri="{FF2B5EF4-FFF2-40B4-BE49-F238E27FC236}">
                  <a16:creationId xmlns:a16="http://schemas.microsoft.com/office/drawing/2014/main" id="{E6377285-C451-4E48-92B9-3A0E05C9B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pic>
          <p:nvPicPr>
            <p:cNvPr id="15" name="Graphic 14" descr="Walk with solid fill">
              <a:extLst>
                <a:ext uri="{FF2B5EF4-FFF2-40B4-BE49-F238E27FC236}">
                  <a16:creationId xmlns:a16="http://schemas.microsoft.com/office/drawing/2014/main" id="{FB6B7A78-C272-4874-B33A-7808477C2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274BE70-2CC6-4647-891D-B90F7A144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13" y="40414"/>
            <a:ext cx="7651444" cy="312084"/>
          </a:xfrm>
        </p:spPr>
        <p:txBody>
          <a:bodyPr/>
          <a:lstStyle/>
          <a:p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Cynllunio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ymweliad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diwrnod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â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Cymru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468588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45D1B-1E4A-4AEA-87C0-76AE108CE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85314"/>
            <a:ext cx="8775700" cy="1223963"/>
          </a:xfrm>
        </p:spPr>
        <p:txBody>
          <a:bodyPr/>
          <a:lstStyle/>
          <a:p>
            <a:r>
              <a:rPr lang="en-GB" i="0" u="none" strike="noStrike" baseline="0" dirty="0" err="1"/>
              <a:t>Dewiswch</a:t>
            </a:r>
            <a:r>
              <a:rPr lang="en-GB" i="0" u="none" strike="noStrike" baseline="0" dirty="0"/>
              <a:t> </a:t>
            </a:r>
            <a:r>
              <a:rPr lang="en-GB" dirty="0"/>
              <a:t>f</a:t>
            </a:r>
            <a:r>
              <a:rPr lang="en-GB" i="0" u="none" strike="noStrike" baseline="0" dirty="0"/>
              <a:t>an </a:t>
            </a:r>
            <a:r>
              <a:rPr lang="en-GB" i="0" u="none" strike="noStrike" baseline="0" dirty="0" err="1"/>
              <a:t>cychwyn</a:t>
            </a:r>
            <a:r>
              <a:rPr lang="en-GB" dirty="0"/>
              <a:t> </a:t>
            </a:r>
            <a:r>
              <a:rPr lang="en-GB" i="0" u="none" strike="noStrike" baseline="0" dirty="0"/>
              <a:t>a </a:t>
            </a:r>
            <a:r>
              <a:rPr lang="en-GB" i="0" u="none" strike="noStrike" baseline="0" dirty="0" err="1"/>
              <a:t>gorffen</a:t>
            </a:r>
            <a:r>
              <a:rPr lang="en-GB" i="0" u="none" strike="noStrike" baseline="0" dirty="0"/>
              <a:t> </a:t>
            </a:r>
            <a:r>
              <a:rPr lang="en-GB" i="0" u="none" strike="noStrike" baseline="0" dirty="0" err="1"/>
              <a:t>i’ch</a:t>
            </a:r>
            <a:r>
              <a:rPr lang="en-GB" i="0" u="none" strike="noStrike" baseline="0" dirty="0"/>
              <a:t> </a:t>
            </a:r>
            <a:r>
              <a:rPr lang="en-GB" i="0" u="none" strike="noStrike" baseline="0" dirty="0" err="1"/>
              <a:t>taith</a:t>
            </a:r>
            <a:r>
              <a:rPr lang="en-GB" i="0" u="none" strike="noStrike" baseline="0" dirty="0"/>
              <a:t> </a:t>
            </a:r>
            <a:r>
              <a:rPr lang="en-GB" i="0" u="none" strike="noStrike" baseline="0" dirty="0" err="1"/>
              <a:t>gerdded</a:t>
            </a:r>
            <a:br>
              <a:rPr lang="en-GB" dirty="0"/>
            </a:b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83EDC0-9C42-406C-8E41-B278ACB0B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5</a:t>
            </a:fld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7BE0A8B-EA04-4C93-A466-B90AA15F8054}"/>
              </a:ext>
            </a:extLst>
          </p:cNvPr>
          <p:cNvGrpSpPr/>
          <p:nvPr/>
        </p:nvGrpSpPr>
        <p:grpSpPr>
          <a:xfrm>
            <a:off x="139700" y="5924549"/>
            <a:ext cx="11758498" cy="946152"/>
            <a:chOff x="139700" y="5924549"/>
            <a:chExt cx="11758498" cy="946152"/>
          </a:xfrm>
        </p:grpSpPr>
        <p:pic>
          <p:nvPicPr>
            <p:cNvPr id="10" name="Picture 9" descr="Logo, company name&#10;&#10;Description automatically generated">
              <a:extLst>
                <a:ext uri="{FF2B5EF4-FFF2-40B4-BE49-F238E27FC236}">
                  <a16:creationId xmlns:a16="http://schemas.microsoft.com/office/drawing/2014/main" id="{B3EECB62-DE93-4B7B-B74A-3F7067558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pic>
          <p:nvPicPr>
            <p:cNvPr id="12" name="Graphic 11" descr="Walk with solid fill">
              <a:extLst>
                <a:ext uri="{FF2B5EF4-FFF2-40B4-BE49-F238E27FC236}">
                  <a16:creationId xmlns:a16="http://schemas.microsoft.com/office/drawing/2014/main" id="{2BEF0262-969B-4F47-8C79-6010851AA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6EF1C70-59FD-413C-A024-FB7BB1B5D918}"/>
              </a:ext>
            </a:extLst>
          </p:cNvPr>
          <p:cNvSpPr txBox="1"/>
          <p:nvPr/>
        </p:nvSpPr>
        <p:spPr>
          <a:xfrm>
            <a:off x="333997" y="1428681"/>
            <a:ext cx="97526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Gan </a:t>
            </a:r>
            <a:r>
              <a:rPr lang="en-GB" sz="2400" dirty="0" err="1"/>
              <a:t>ddefnyddio</a:t>
            </a:r>
            <a:r>
              <a:rPr lang="en-GB" sz="2400" dirty="0"/>
              <a:t> </a:t>
            </a:r>
            <a:r>
              <a:rPr lang="en-GB" sz="24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map </a:t>
            </a:r>
            <a:r>
              <a:rPr lang="en-GB" sz="2400" dirty="0" err="1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rhyngweithiol</a:t>
            </a:r>
            <a:r>
              <a:rPr lang="en-GB" sz="24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400" dirty="0" err="1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Llwybr</a:t>
            </a:r>
            <a:r>
              <a:rPr lang="en-GB" sz="24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400" dirty="0" err="1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Arfordir</a:t>
            </a:r>
            <a:r>
              <a:rPr lang="en-GB" sz="24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Cymru</a:t>
            </a:r>
            <a:r>
              <a:rPr lang="en-GB" sz="2400" dirty="0"/>
              <a:t>, </a:t>
            </a:r>
            <a:r>
              <a:rPr lang="en-GB" sz="2400" dirty="0" err="1"/>
              <a:t>dewiswch</a:t>
            </a:r>
            <a:r>
              <a:rPr lang="en-GB" sz="2400" dirty="0"/>
              <a:t> fan </a:t>
            </a:r>
            <a:r>
              <a:rPr lang="en-GB" sz="2400" dirty="0" err="1"/>
              <a:t>cychwyn</a:t>
            </a:r>
            <a:r>
              <a:rPr lang="en-GB" sz="2400" dirty="0"/>
              <a:t> a </a:t>
            </a:r>
            <a:r>
              <a:rPr lang="en-GB" sz="2400" dirty="0" err="1"/>
              <a:t>gorffen</a:t>
            </a:r>
            <a:r>
              <a:rPr lang="en-GB" sz="2400" dirty="0"/>
              <a:t> </a:t>
            </a:r>
            <a:r>
              <a:rPr lang="en-GB" sz="2400" dirty="0" err="1"/>
              <a:t>i’ch</a:t>
            </a:r>
            <a:r>
              <a:rPr lang="en-GB" sz="2400" dirty="0"/>
              <a:t> </a:t>
            </a:r>
            <a:r>
              <a:rPr lang="en-GB" sz="2400" dirty="0" err="1"/>
              <a:t>taith</a:t>
            </a:r>
            <a:r>
              <a:rPr lang="en-GB" sz="2400" dirty="0"/>
              <a:t> </a:t>
            </a:r>
            <a:r>
              <a:rPr lang="en-GB" sz="2400" dirty="0" err="1"/>
              <a:t>gerdded</a:t>
            </a:r>
            <a:r>
              <a:rPr lang="en-GB" sz="2400" dirty="0"/>
              <a:t>.</a:t>
            </a:r>
            <a:endParaRPr lang="en-GB" sz="2400" b="0" i="0" u="none" strike="noStrike" baseline="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1200" b="0" i="0" u="none" strike="noStrike" baseline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Beth </a:t>
            </a:r>
            <a:r>
              <a:rPr lang="en-GB" sz="2400" dirty="0" err="1"/>
              <a:t>yw’r</a:t>
            </a:r>
            <a:r>
              <a:rPr lang="en-GB" sz="2400" dirty="0"/>
              <a:t> </a:t>
            </a:r>
            <a:r>
              <a:rPr lang="en-GB" sz="2400" dirty="0" err="1"/>
              <a:t>pellter</a:t>
            </a:r>
            <a:r>
              <a:rPr lang="en-GB" sz="2400" dirty="0"/>
              <a:t> </a:t>
            </a:r>
            <a:r>
              <a:rPr lang="en-GB" sz="2400" dirty="0" err="1"/>
              <a:t>rhwng</a:t>
            </a:r>
            <a:r>
              <a:rPr lang="en-GB" sz="2400" dirty="0"/>
              <a:t> y </a:t>
            </a:r>
            <a:r>
              <a:rPr lang="en-GB" sz="2400" dirty="0" err="1"/>
              <a:t>ddau</a:t>
            </a:r>
            <a:r>
              <a:rPr lang="en-GB" sz="2400" dirty="0"/>
              <a:t> </a:t>
            </a:r>
            <a:r>
              <a:rPr lang="en-GB" sz="2400" dirty="0" err="1"/>
              <a:t>bwynt</a:t>
            </a:r>
            <a:r>
              <a:rPr lang="en-GB" sz="2400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b="0" i="0" u="none" strike="noStrike" baseline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A </a:t>
            </a:r>
            <a:r>
              <a:rPr lang="en-GB" sz="2400" dirty="0" err="1"/>
              <a:t>oes</a:t>
            </a:r>
            <a:r>
              <a:rPr lang="en-GB" sz="2400" dirty="0"/>
              <a:t> </a:t>
            </a:r>
            <a:r>
              <a:rPr lang="en-GB" sz="2400" dirty="0" err="1"/>
              <a:t>unrhyw</a:t>
            </a:r>
            <a:r>
              <a:rPr lang="en-GB" sz="2400" dirty="0"/>
              <a:t> </a:t>
            </a:r>
            <a:r>
              <a:rPr lang="en-GB" sz="2400" dirty="0" err="1"/>
              <a:t>wyriadau</a:t>
            </a:r>
            <a:r>
              <a:rPr lang="en-GB" sz="2400" dirty="0"/>
              <a:t> </a:t>
            </a:r>
            <a:r>
              <a:rPr lang="en-GB" sz="2400" dirty="0" err="1"/>
              <a:t>dros</a:t>
            </a:r>
            <a:r>
              <a:rPr lang="en-GB" sz="2400" dirty="0"/>
              <a:t> </a:t>
            </a:r>
            <a:r>
              <a:rPr lang="en-GB" sz="2400" dirty="0" err="1"/>
              <a:t>dro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y </a:t>
            </a:r>
            <a:r>
              <a:rPr lang="en-GB" sz="2400" dirty="0" err="1"/>
              <a:t>llwybr</a:t>
            </a:r>
            <a:r>
              <a:rPr lang="en-GB" sz="2400" dirty="0"/>
              <a:t>?</a:t>
            </a:r>
          </a:p>
        </p:txBody>
      </p:sp>
      <p:sp>
        <p:nvSpPr>
          <p:cNvPr id="11" name="Footer Placeholder 11">
            <a:extLst>
              <a:ext uri="{FF2B5EF4-FFF2-40B4-BE49-F238E27FC236}">
                <a16:creationId xmlns:a16="http://schemas.microsoft.com/office/drawing/2014/main" id="{F8FC3E63-2D19-44CC-A6D2-FB2F247EA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13" y="40414"/>
            <a:ext cx="7651444" cy="312084"/>
          </a:xfrm>
        </p:spPr>
        <p:txBody>
          <a:bodyPr/>
          <a:lstStyle/>
          <a:p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Cynllunio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ymweliad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diwrnod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â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Cymru</a:t>
            </a:r>
            <a:endParaRPr lang="en-GB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5B0CAF-A210-4D1D-9AF4-8D0DA0349E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172" r="1947" b="3918"/>
          <a:stretch/>
        </p:blipFill>
        <p:spPr>
          <a:xfrm>
            <a:off x="3202626" y="3490327"/>
            <a:ext cx="6004874" cy="328829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438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FFDB3-A3CD-47DE-8E62-79E08F442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279237"/>
            <a:ext cx="8775700" cy="973409"/>
          </a:xfrm>
        </p:spPr>
        <p:txBody>
          <a:bodyPr/>
          <a:lstStyle/>
          <a:p>
            <a:r>
              <a:rPr lang="en-GB" dirty="0"/>
              <a:t>Pa mor bell </a:t>
            </a:r>
            <a:r>
              <a:rPr lang="en-GB" dirty="0" err="1"/>
              <a:t>fyddwch</a:t>
            </a:r>
            <a:r>
              <a:rPr lang="en-GB" dirty="0"/>
              <a:t> </a:t>
            </a:r>
            <a:r>
              <a:rPr lang="en-GB" dirty="0" err="1"/>
              <a:t>chi’n</a:t>
            </a:r>
            <a:r>
              <a:rPr lang="en-GB" dirty="0"/>
              <a:t> </a:t>
            </a:r>
            <a:r>
              <a:rPr lang="en-GB" dirty="0" err="1"/>
              <a:t>cerdded</a:t>
            </a:r>
            <a:r>
              <a:rPr lang="en-GB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59FFE-B3E2-4256-B921-40B287576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230910"/>
            <a:ext cx="9512299" cy="4536356"/>
          </a:xfrm>
        </p:spPr>
        <p:txBody>
          <a:bodyPr/>
          <a:lstStyle/>
          <a:p>
            <a:r>
              <a:rPr lang="en-GB" dirty="0" err="1"/>
              <a:t>Cwblhewch</a:t>
            </a:r>
            <a:r>
              <a:rPr lang="en-GB" dirty="0"/>
              <a:t> y </a:t>
            </a:r>
            <a:r>
              <a:rPr lang="en-GB" dirty="0" err="1"/>
              <a:t>Daflen</a:t>
            </a:r>
            <a:r>
              <a:rPr lang="en-GB" dirty="0"/>
              <a:t> </a:t>
            </a:r>
            <a:r>
              <a:rPr lang="en-GB" dirty="0" err="1"/>
              <a:t>waith</a:t>
            </a:r>
            <a:r>
              <a:rPr lang="en-GB" dirty="0"/>
              <a:t> – ‘Beth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pellter</a:t>
            </a:r>
            <a:r>
              <a:rPr lang="en-GB" dirty="0"/>
              <a:t>?’ i </a:t>
            </a:r>
            <a:r>
              <a:rPr lang="en-GB" dirty="0" err="1"/>
              <a:t>ddarganfod</a:t>
            </a:r>
            <a:r>
              <a:rPr lang="en-GB" dirty="0"/>
              <a:t> </a:t>
            </a:r>
            <a:r>
              <a:rPr lang="en-GB" dirty="0" err="1"/>
              <a:t>beth</a:t>
            </a:r>
            <a:r>
              <a:rPr lang="en-GB" dirty="0"/>
              <a:t> </a:t>
            </a:r>
            <a:r>
              <a:rPr lang="en-GB" dirty="0" err="1"/>
              <a:t>yw’r</a:t>
            </a:r>
            <a:r>
              <a:rPr lang="en-GB" dirty="0"/>
              <a:t> </a:t>
            </a:r>
            <a:r>
              <a:rPr lang="en-GB" dirty="0" err="1"/>
              <a:t>pellter</a:t>
            </a:r>
            <a:r>
              <a:rPr lang="en-GB" dirty="0"/>
              <a:t> y gall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grŵp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gerdded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gyfforddus</a:t>
            </a:r>
            <a:r>
              <a:rPr lang="en-GB" dirty="0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65B619-CF85-44FA-9006-CA8ACA5F3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6</a:t>
            </a:fld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318A82-0C99-4694-957B-C96DEAC66349}"/>
              </a:ext>
            </a:extLst>
          </p:cNvPr>
          <p:cNvGrpSpPr/>
          <p:nvPr/>
        </p:nvGrpSpPr>
        <p:grpSpPr>
          <a:xfrm>
            <a:off x="139700" y="5924549"/>
            <a:ext cx="11758498" cy="946152"/>
            <a:chOff x="139700" y="5924549"/>
            <a:chExt cx="11758498" cy="946152"/>
          </a:xfrm>
        </p:grpSpPr>
        <p:pic>
          <p:nvPicPr>
            <p:cNvPr id="14" name="Picture 13" descr="Logo, company name&#10;&#10;Description automatically generated">
              <a:extLst>
                <a:ext uri="{FF2B5EF4-FFF2-40B4-BE49-F238E27FC236}">
                  <a16:creationId xmlns:a16="http://schemas.microsoft.com/office/drawing/2014/main" id="{24AC9D56-20DB-41A9-8343-9193F1C9B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pic>
          <p:nvPicPr>
            <p:cNvPr id="19" name="Graphic 18" descr="Walk with solid fill">
              <a:extLst>
                <a:ext uri="{FF2B5EF4-FFF2-40B4-BE49-F238E27FC236}">
                  <a16:creationId xmlns:a16="http://schemas.microsoft.com/office/drawing/2014/main" id="{4624C4EF-EAAE-4E4F-AD85-A501EB3EA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  <p:pic>
        <p:nvPicPr>
          <p:cNvPr id="6" name="Picture 5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792448A0-1409-4C25-B535-BCD7E858D4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7216" y="2950194"/>
            <a:ext cx="4444529" cy="296301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5" name="Footer Placeholder 11">
            <a:extLst>
              <a:ext uri="{FF2B5EF4-FFF2-40B4-BE49-F238E27FC236}">
                <a16:creationId xmlns:a16="http://schemas.microsoft.com/office/drawing/2014/main" id="{4FAC2877-A521-486D-B270-5E6EC7B9A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13" y="40414"/>
            <a:ext cx="7651444" cy="312084"/>
          </a:xfrm>
        </p:spPr>
        <p:txBody>
          <a:bodyPr/>
          <a:lstStyle/>
          <a:p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Cynllunio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ymweliad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diwrnod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â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Cymru</a:t>
            </a:r>
            <a:endParaRPr lang="en-GB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D6EC1E-982A-4BC5-8B94-654F26DC47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6375" y="2204318"/>
            <a:ext cx="3262193" cy="447838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9142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4080C6-01E1-471A-976D-CAB1518A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22A00C3-3689-4B3A-AF59-7EC85997F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845393"/>
            <a:ext cx="5398845" cy="453635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 err="1">
                <a:solidFill>
                  <a:schemeClr val="tx1"/>
                </a:solidFill>
              </a:rPr>
              <a:t>Unwaith</a:t>
            </a:r>
            <a:r>
              <a:rPr lang="en-GB" b="0" dirty="0">
                <a:solidFill>
                  <a:schemeClr val="tx1"/>
                </a:solidFill>
              </a:rPr>
              <a:t> y </a:t>
            </a:r>
            <a:r>
              <a:rPr lang="en-GB" b="0" dirty="0" err="1">
                <a:solidFill>
                  <a:schemeClr val="tx1"/>
                </a:solidFill>
              </a:rPr>
              <a:t>byddwch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wedi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cyfrifo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eich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cyflymder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fel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unigolion</a:t>
            </a:r>
            <a:r>
              <a:rPr lang="en-GB" b="0" dirty="0">
                <a:solidFill>
                  <a:schemeClr val="tx1"/>
                </a:solidFill>
              </a:rPr>
              <a:t> a/neu </a:t>
            </a:r>
            <a:r>
              <a:rPr lang="en-GB" b="0" dirty="0" err="1">
                <a:solidFill>
                  <a:schemeClr val="tx1"/>
                </a:solidFill>
              </a:rPr>
              <a:t>fel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grŵp</a:t>
            </a:r>
            <a:r>
              <a:rPr lang="en-GB" b="0" dirty="0">
                <a:solidFill>
                  <a:schemeClr val="tx1"/>
                </a:solidFill>
              </a:rPr>
              <a:t>, </a:t>
            </a:r>
            <a:r>
              <a:rPr lang="en-GB" b="0" dirty="0" err="1">
                <a:solidFill>
                  <a:schemeClr val="tx1"/>
                </a:solidFill>
              </a:rPr>
              <a:t>a’r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pellter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posibl</a:t>
            </a:r>
            <a:r>
              <a:rPr lang="en-GB" b="0" dirty="0">
                <a:solidFill>
                  <a:schemeClr val="tx1"/>
                </a:solidFill>
              </a:rPr>
              <a:t> y </a:t>
            </a:r>
            <a:r>
              <a:rPr lang="en-GB" b="0" dirty="0" err="1">
                <a:solidFill>
                  <a:schemeClr val="tx1"/>
                </a:solidFill>
              </a:rPr>
              <a:t>gallwch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ei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gerdded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mewn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diwrnod</a:t>
            </a:r>
            <a:r>
              <a:rPr lang="en-GB" b="0" dirty="0">
                <a:solidFill>
                  <a:schemeClr val="tx1"/>
                </a:solidFill>
              </a:rPr>
              <a:t>, </a:t>
            </a:r>
            <a:r>
              <a:rPr lang="en-GB" b="0" dirty="0" err="1">
                <a:solidFill>
                  <a:schemeClr val="tx1"/>
                </a:solidFill>
              </a:rPr>
              <a:t>ystyriwch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ba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gyflymdra</a:t>
            </a:r>
            <a:r>
              <a:rPr lang="en-GB" b="0" dirty="0">
                <a:solidFill>
                  <a:schemeClr val="tx1"/>
                </a:solidFill>
              </a:rPr>
              <a:t> y </a:t>
            </a:r>
            <a:r>
              <a:rPr lang="en-GB" b="0" dirty="0" err="1">
                <a:solidFill>
                  <a:schemeClr val="tx1"/>
                </a:solidFill>
              </a:rPr>
              <a:t>dylech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gynllunio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eich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taith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gerdded</a:t>
            </a:r>
            <a:r>
              <a:rPr lang="en-GB" b="0" dirty="0">
                <a:solidFill>
                  <a:schemeClr val="tx1"/>
                </a:solidFill>
              </a:rPr>
              <a:t>?</a:t>
            </a:r>
            <a:endParaRPr lang="en-GB" sz="1800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</a:rPr>
              <a:t>Beth </a:t>
            </a:r>
            <a:r>
              <a:rPr lang="en-GB" b="0" dirty="0" err="1">
                <a:solidFill>
                  <a:schemeClr val="tx1"/>
                </a:solidFill>
              </a:rPr>
              <a:t>allwch</a:t>
            </a:r>
            <a:r>
              <a:rPr lang="en-GB" b="0" dirty="0">
                <a:solidFill>
                  <a:schemeClr val="tx1"/>
                </a:solidFill>
              </a:rPr>
              <a:t> chi </a:t>
            </a:r>
            <a:r>
              <a:rPr lang="en-GB" b="0" dirty="0" err="1">
                <a:solidFill>
                  <a:schemeClr val="tx1"/>
                </a:solidFill>
              </a:rPr>
              <a:t>ei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wneud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i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sicrhau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nad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yw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rhai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aelodau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o’r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grŵp</a:t>
            </a:r>
            <a:r>
              <a:rPr lang="en-GB" b="0" dirty="0">
                <a:solidFill>
                  <a:schemeClr val="tx1"/>
                </a:solidFill>
              </a:rPr>
              <a:t> yn </a:t>
            </a:r>
            <a:r>
              <a:rPr lang="en-GB" b="0" dirty="0" err="1">
                <a:solidFill>
                  <a:schemeClr val="tx1"/>
                </a:solidFill>
              </a:rPr>
              <a:t>mynd</a:t>
            </a:r>
            <a:r>
              <a:rPr lang="en-GB" b="0" dirty="0">
                <a:solidFill>
                  <a:schemeClr val="tx1"/>
                </a:solidFill>
              </a:rPr>
              <a:t> yn </a:t>
            </a:r>
            <a:r>
              <a:rPr lang="en-GB" b="0" dirty="0" err="1">
                <a:solidFill>
                  <a:schemeClr val="tx1"/>
                </a:solidFill>
              </a:rPr>
              <a:t>rhy</a:t>
            </a:r>
            <a:r>
              <a:rPr lang="en-GB" b="0" dirty="0">
                <a:solidFill>
                  <a:schemeClr val="tx1"/>
                </a:solidFill>
              </a:rPr>
              <a:t> bell </a:t>
            </a:r>
            <a:r>
              <a:rPr lang="en-GB" b="0" dirty="0" err="1">
                <a:solidFill>
                  <a:schemeClr val="tx1"/>
                </a:solidFill>
              </a:rPr>
              <a:t>ar</a:t>
            </a:r>
            <a:r>
              <a:rPr lang="en-GB" b="0" dirty="0">
                <a:solidFill>
                  <a:schemeClr val="tx1"/>
                </a:solidFill>
              </a:rPr>
              <a:t> y </a:t>
            </a:r>
            <a:r>
              <a:rPr lang="en-GB" b="0" dirty="0" err="1">
                <a:solidFill>
                  <a:schemeClr val="tx1"/>
                </a:solidFill>
              </a:rPr>
              <a:t>blaen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tra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bo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eraill</a:t>
            </a:r>
            <a:r>
              <a:rPr lang="en-GB" b="0" dirty="0">
                <a:solidFill>
                  <a:schemeClr val="tx1"/>
                </a:solidFill>
              </a:rPr>
              <a:t> yn </a:t>
            </a:r>
            <a:r>
              <a:rPr lang="en-GB" b="0" dirty="0" err="1">
                <a:solidFill>
                  <a:schemeClr val="tx1"/>
                </a:solidFill>
              </a:rPr>
              <a:t>cael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eu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gadael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ôl</a:t>
            </a:r>
            <a:r>
              <a:rPr lang="en-GB" b="0" dirty="0">
                <a:solidFill>
                  <a:schemeClr val="tx1"/>
                </a:solidFill>
              </a:rPr>
              <a:t>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01E213D-8560-4AC6-BA13-43AA46982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692869"/>
            <a:ext cx="8775700" cy="1223963"/>
          </a:xfrm>
        </p:spPr>
        <p:txBody>
          <a:bodyPr/>
          <a:lstStyle/>
          <a:p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ba</a:t>
            </a:r>
            <a:r>
              <a:rPr lang="en-GB" dirty="0"/>
              <a:t> </a:t>
            </a:r>
            <a:r>
              <a:rPr lang="en-GB" dirty="0" err="1"/>
              <a:t>gyflymdra</a:t>
            </a:r>
            <a:r>
              <a:rPr lang="en-GB" dirty="0"/>
              <a:t> y </a:t>
            </a:r>
            <a:r>
              <a:rPr lang="en-GB" dirty="0" err="1"/>
              <a:t>dylech</a:t>
            </a:r>
            <a:r>
              <a:rPr lang="en-GB" dirty="0"/>
              <a:t> chi </a:t>
            </a:r>
            <a:r>
              <a:rPr lang="en-GB" dirty="0" err="1"/>
              <a:t>gynllunio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taith</a:t>
            </a:r>
            <a:r>
              <a:rPr lang="en-GB" dirty="0"/>
              <a:t> </a:t>
            </a:r>
            <a:r>
              <a:rPr lang="en-GB" dirty="0" err="1"/>
              <a:t>gerdded</a:t>
            </a:r>
            <a:r>
              <a:rPr lang="en-GB" dirty="0"/>
              <a:t>?</a:t>
            </a:r>
            <a:br>
              <a:rPr lang="en-GB" dirty="0"/>
            </a:b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F1B4A6-7144-4064-A85F-873372F17014}"/>
              </a:ext>
            </a:extLst>
          </p:cNvPr>
          <p:cNvGrpSpPr/>
          <p:nvPr/>
        </p:nvGrpSpPr>
        <p:grpSpPr>
          <a:xfrm>
            <a:off x="139700" y="5924549"/>
            <a:ext cx="11758498" cy="946152"/>
            <a:chOff x="139700" y="5924549"/>
            <a:chExt cx="11758498" cy="946152"/>
          </a:xfrm>
        </p:grpSpPr>
        <p:pic>
          <p:nvPicPr>
            <p:cNvPr id="15" name="Picture 14" descr="Logo, company name&#10;&#10;Description automatically generated">
              <a:extLst>
                <a:ext uri="{FF2B5EF4-FFF2-40B4-BE49-F238E27FC236}">
                  <a16:creationId xmlns:a16="http://schemas.microsoft.com/office/drawing/2014/main" id="{4D88BCF8-8D98-4DA2-86EF-0AE8BB22D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pic>
          <p:nvPicPr>
            <p:cNvPr id="16" name="Graphic 15" descr="Walk with solid fill">
              <a:extLst>
                <a:ext uri="{FF2B5EF4-FFF2-40B4-BE49-F238E27FC236}">
                  <a16:creationId xmlns:a16="http://schemas.microsoft.com/office/drawing/2014/main" id="{05E2B153-4FAE-47A3-9404-6B3B9300D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  <p:pic>
        <p:nvPicPr>
          <p:cNvPr id="3" name="Picture 2" descr="A picture containing sky, outdoor, ground, nature&#10;&#10;Description automatically generated">
            <a:extLst>
              <a:ext uri="{FF2B5EF4-FFF2-40B4-BE49-F238E27FC236}">
                <a16:creationId xmlns:a16="http://schemas.microsoft.com/office/drawing/2014/main" id="{E950D7E9-AE05-49D1-BD5F-E8D6E8BBF0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85" y="1899418"/>
            <a:ext cx="5744226" cy="382798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FDB3FC7-0AED-429C-B2E2-F90BA5981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13" y="40414"/>
            <a:ext cx="7651444" cy="312084"/>
          </a:xfrm>
        </p:spPr>
        <p:txBody>
          <a:bodyPr/>
          <a:lstStyle/>
          <a:p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Cynllunio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ymweliad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diwrnod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â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Cymru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46371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52BA2-111A-4FB9-829D-40C015024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+mn-lt"/>
              </a:rPr>
              <a:t>Pethau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i’w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hystyried</a:t>
            </a:r>
            <a:r>
              <a:rPr lang="en-GB" dirty="0">
                <a:latin typeface="+mn-lt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DD326-C6F4-4086-980E-9BD3D12E7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1" y="1700213"/>
            <a:ext cx="5506420" cy="47132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</a:rPr>
              <a:t>A </a:t>
            </a:r>
            <a:r>
              <a:rPr lang="en-GB" b="0" dirty="0" err="1">
                <a:solidFill>
                  <a:schemeClr val="tx1"/>
                </a:solidFill>
              </a:rPr>
              <a:t>fydd</a:t>
            </a:r>
            <a:r>
              <a:rPr lang="en-GB" b="0" dirty="0">
                <a:solidFill>
                  <a:schemeClr val="tx1"/>
                </a:solidFill>
              </a:rPr>
              <a:t> y </a:t>
            </a:r>
            <a:r>
              <a:rPr lang="en-GB" b="0" dirty="0" err="1">
                <a:solidFill>
                  <a:schemeClr val="tx1"/>
                </a:solidFill>
              </a:rPr>
              <a:t>grŵp</a:t>
            </a:r>
            <a:r>
              <a:rPr lang="en-GB" b="0" dirty="0">
                <a:solidFill>
                  <a:schemeClr val="tx1"/>
                </a:solidFill>
              </a:rPr>
              <a:t> yn </a:t>
            </a:r>
            <a:r>
              <a:rPr lang="en-GB" b="0" dirty="0" err="1">
                <a:solidFill>
                  <a:schemeClr val="tx1"/>
                </a:solidFill>
              </a:rPr>
              <a:t>gallu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cerdded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gyflymdra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cyson</a:t>
            </a:r>
            <a:r>
              <a:rPr lang="en-GB" b="0" dirty="0">
                <a:solidFill>
                  <a:schemeClr val="tx1"/>
                </a:solidFill>
              </a:rPr>
              <a:t> am 2 </a:t>
            </a:r>
            <a:r>
              <a:rPr lang="en-GB" b="0" dirty="0" err="1">
                <a:solidFill>
                  <a:schemeClr val="tx1"/>
                </a:solidFill>
              </a:rPr>
              <a:t>awr</a:t>
            </a:r>
            <a:r>
              <a:rPr lang="en-GB" b="0" dirty="0">
                <a:solidFill>
                  <a:schemeClr val="tx1"/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</a:rPr>
              <a:t>Beth </a:t>
            </a:r>
            <a:r>
              <a:rPr lang="en-GB" b="0" dirty="0" err="1">
                <a:solidFill>
                  <a:schemeClr val="tx1"/>
                </a:solidFill>
              </a:rPr>
              <a:t>allai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effeithio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eich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cyflymdra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cerdded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a’r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amser</a:t>
            </a:r>
            <a:r>
              <a:rPr lang="en-GB" b="0" dirty="0">
                <a:solidFill>
                  <a:schemeClr val="tx1"/>
                </a:solidFill>
              </a:rPr>
              <a:t> y </a:t>
            </a:r>
            <a:r>
              <a:rPr lang="en-GB" b="0" dirty="0" err="1">
                <a:solidFill>
                  <a:schemeClr val="tx1"/>
                </a:solidFill>
              </a:rPr>
              <a:t>byddwch</a:t>
            </a:r>
            <a:r>
              <a:rPr lang="en-GB" b="0" dirty="0">
                <a:solidFill>
                  <a:schemeClr val="tx1"/>
                </a:solidFill>
              </a:rPr>
              <a:t> yn </a:t>
            </a:r>
            <a:r>
              <a:rPr lang="en-GB" b="0" dirty="0" err="1">
                <a:solidFill>
                  <a:schemeClr val="tx1"/>
                </a:solidFill>
              </a:rPr>
              <a:t>ei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gymryd</a:t>
            </a:r>
            <a:r>
              <a:rPr lang="en-GB" b="0" dirty="0">
                <a:solidFill>
                  <a:schemeClr val="tx1"/>
                </a:solidFill>
              </a:rPr>
              <a:t> i </a:t>
            </a:r>
            <a:r>
              <a:rPr lang="en-GB" b="0" dirty="0" err="1">
                <a:solidFill>
                  <a:schemeClr val="tx1"/>
                </a:solidFill>
              </a:rPr>
              <a:t>gwblhau’r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daith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gerdded</a:t>
            </a:r>
            <a:r>
              <a:rPr lang="en-GB" b="0" dirty="0">
                <a:solidFill>
                  <a:schemeClr val="tx1"/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</a:rPr>
              <a:t>A </a:t>
            </a:r>
            <a:r>
              <a:rPr lang="en-GB" b="0" dirty="0" err="1">
                <a:solidFill>
                  <a:schemeClr val="tx1"/>
                </a:solidFill>
              </a:rPr>
              <a:t>oes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angen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ailedrych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</a:t>
            </a:r>
            <a:r>
              <a:rPr lang="en-GB" b="0" dirty="0">
                <a:solidFill>
                  <a:schemeClr val="tx1"/>
                </a:solidFill>
              </a:rPr>
              <a:t> y </a:t>
            </a:r>
            <a:r>
              <a:rPr lang="en-GB" b="0" dirty="0" err="1">
                <a:solidFill>
                  <a:schemeClr val="tx1"/>
                </a:solidFill>
              </a:rPr>
              <a:t>pellter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posibl</a:t>
            </a:r>
            <a:r>
              <a:rPr lang="en-GB" b="0" dirty="0">
                <a:solidFill>
                  <a:schemeClr val="tx1"/>
                </a:solidFill>
              </a:rPr>
              <a:t> y </a:t>
            </a:r>
            <a:r>
              <a:rPr lang="en-GB" b="0" dirty="0" err="1">
                <a:solidFill>
                  <a:schemeClr val="tx1"/>
                </a:solidFill>
              </a:rPr>
              <a:t>gallwch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ei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gerdded</a:t>
            </a:r>
            <a:r>
              <a:rPr lang="en-GB" b="0" dirty="0">
                <a:solidFill>
                  <a:schemeClr val="tx1"/>
                </a:solidFill>
              </a:rPr>
              <a:t> yn </a:t>
            </a:r>
            <a:r>
              <a:rPr lang="en-GB" b="0" dirty="0" err="1">
                <a:solidFill>
                  <a:schemeClr val="tx1"/>
                </a:solidFill>
              </a:rPr>
              <a:t>ystod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eich</a:t>
            </a:r>
            <a:r>
              <a:rPr lang="en-GB" b="0" dirty="0">
                <a:solidFill>
                  <a:schemeClr val="tx1"/>
                </a:solidFill>
              </a:rPr>
              <a:t>  </a:t>
            </a:r>
            <a:r>
              <a:rPr lang="en-GB" b="0" dirty="0" err="1">
                <a:solidFill>
                  <a:schemeClr val="tx1"/>
                </a:solidFill>
              </a:rPr>
              <a:t>taith</a:t>
            </a:r>
            <a:r>
              <a:rPr lang="en-GB" b="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5C4D7-91E2-4C84-BD7B-D43F9054E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9" name="Footer Placeholder 11">
            <a:extLst>
              <a:ext uri="{FF2B5EF4-FFF2-40B4-BE49-F238E27FC236}">
                <a16:creationId xmlns:a16="http://schemas.microsoft.com/office/drawing/2014/main" id="{FA7111C7-670C-4BE6-BF64-98B1135A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74937" y="40414"/>
            <a:ext cx="6096020" cy="312084"/>
          </a:xfrm>
        </p:spPr>
        <p:txBody>
          <a:bodyPr/>
          <a:lstStyle/>
          <a:p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Planning a day visit to the Wales Coast Path</a:t>
            </a:r>
            <a:endParaRPr lang="en-GB" sz="1000" dirty="0"/>
          </a:p>
        </p:txBody>
      </p:sp>
      <p:pic>
        <p:nvPicPr>
          <p:cNvPr id="7" name="Picture 6" descr="A picture containing sky, outdoor, water, nature&#10;&#10;Description automatically generated">
            <a:extLst>
              <a:ext uri="{FF2B5EF4-FFF2-40B4-BE49-F238E27FC236}">
                <a16:creationId xmlns:a16="http://schemas.microsoft.com/office/drawing/2014/main" id="{A31C5392-CA76-4328-9F99-026779FF8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823964"/>
            <a:ext cx="5814865" cy="387960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3394EB6-2589-47E6-8558-913BD53F1FA0}"/>
              </a:ext>
            </a:extLst>
          </p:cNvPr>
          <p:cNvGrpSpPr/>
          <p:nvPr/>
        </p:nvGrpSpPr>
        <p:grpSpPr>
          <a:xfrm>
            <a:off x="139700" y="5924549"/>
            <a:ext cx="11758498" cy="946152"/>
            <a:chOff x="139700" y="5924549"/>
            <a:chExt cx="11758498" cy="946152"/>
          </a:xfrm>
        </p:grpSpPr>
        <p:pic>
          <p:nvPicPr>
            <p:cNvPr id="10" name="Picture 9" descr="Logo, company name&#10;&#10;Description automatically generated">
              <a:extLst>
                <a:ext uri="{FF2B5EF4-FFF2-40B4-BE49-F238E27FC236}">
                  <a16:creationId xmlns:a16="http://schemas.microsoft.com/office/drawing/2014/main" id="{BCDF737A-DA3C-4371-B82A-7924DD14E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pic>
          <p:nvPicPr>
            <p:cNvPr id="11" name="Graphic 10" descr="Walk with solid fill">
              <a:extLst>
                <a:ext uri="{FF2B5EF4-FFF2-40B4-BE49-F238E27FC236}">
                  <a16:creationId xmlns:a16="http://schemas.microsoft.com/office/drawing/2014/main" id="{3B4DEA44-2EF8-45CB-A25A-D88ADA2B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554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1BF2-7831-42E4-9AAB-55ED0CD35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263149"/>
            <a:ext cx="8775700" cy="1223963"/>
          </a:xfrm>
        </p:spPr>
        <p:txBody>
          <a:bodyPr/>
          <a:lstStyle/>
          <a:p>
            <a:r>
              <a:rPr lang="en-GB" dirty="0" err="1"/>
              <a:t>Amseriadau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25017-5F1A-4F1D-A601-9916B4951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2" y="1366575"/>
            <a:ext cx="9419208" cy="4536356"/>
          </a:xfrm>
        </p:spPr>
        <p:txBody>
          <a:bodyPr/>
          <a:lstStyle/>
          <a:p>
            <a:endParaRPr lang="en-GB" sz="1000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</a:rPr>
              <a:t>Faint </a:t>
            </a:r>
            <a:r>
              <a:rPr lang="en-GB" b="0" dirty="0" err="1">
                <a:solidFill>
                  <a:schemeClr val="tx1"/>
                </a:solidFill>
              </a:rPr>
              <a:t>o’r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gloch</a:t>
            </a:r>
            <a:r>
              <a:rPr lang="en-GB" b="0" dirty="0">
                <a:solidFill>
                  <a:schemeClr val="tx1"/>
                </a:solidFill>
              </a:rPr>
              <a:t> y </a:t>
            </a:r>
            <a:r>
              <a:rPr lang="en-GB" b="0" dirty="0" err="1">
                <a:solidFill>
                  <a:schemeClr val="tx1"/>
                </a:solidFill>
              </a:rPr>
              <a:t>byddwch</a:t>
            </a:r>
            <a:r>
              <a:rPr lang="en-GB" b="0" dirty="0">
                <a:solidFill>
                  <a:schemeClr val="tx1"/>
                </a:solidFill>
              </a:rPr>
              <a:t> yn </a:t>
            </a:r>
            <a:r>
              <a:rPr lang="en-GB" b="0" dirty="0" err="1">
                <a:solidFill>
                  <a:schemeClr val="tx1"/>
                </a:solidFill>
              </a:rPr>
              <a:t>anelu</a:t>
            </a:r>
            <a:r>
              <a:rPr lang="en-GB" b="0" dirty="0">
                <a:solidFill>
                  <a:schemeClr val="tx1"/>
                </a:solidFill>
              </a:rPr>
              <a:t> i </a:t>
            </a:r>
            <a:r>
              <a:rPr lang="en-GB" b="0" dirty="0" err="1">
                <a:solidFill>
                  <a:schemeClr val="tx1"/>
                </a:solidFill>
              </a:rPr>
              <a:t>adael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eich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lleoliad</a:t>
            </a:r>
            <a:r>
              <a:rPr lang="en-GB" b="0" dirty="0">
                <a:solidFill>
                  <a:schemeClr val="tx1"/>
                </a:solidFill>
              </a:rPr>
              <a:t>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</a:rPr>
              <a:t>Am faint </a:t>
            </a:r>
            <a:r>
              <a:rPr lang="en-GB" b="0" dirty="0" err="1">
                <a:solidFill>
                  <a:schemeClr val="tx1"/>
                </a:solidFill>
              </a:rPr>
              <a:t>o’r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gloch</a:t>
            </a:r>
            <a:r>
              <a:rPr lang="en-GB" b="0" dirty="0">
                <a:solidFill>
                  <a:schemeClr val="tx1"/>
                </a:solidFill>
              </a:rPr>
              <a:t> y </a:t>
            </a:r>
            <a:r>
              <a:rPr lang="en-GB" b="0" dirty="0" err="1">
                <a:solidFill>
                  <a:schemeClr val="tx1"/>
                </a:solidFill>
              </a:rPr>
              <a:t>byddwch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angen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dychwelyd</a:t>
            </a:r>
            <a:r>
              <a:rPr lang="en-GB" b="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4B851-C4DA-477F-8BB4-0AEBD9A30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9</a:t>
            </a:fld>
            <a:endParaRPr lang="en-GB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A3AEA3-3122-4884-8C15-060E2D946AE9}"/>
              </a:ext>
            </a:extLst>
          </p:cNvPr>
          <p:cNvGrpSpPr/>
          <p:nvPr/>
        </p:nvGrpSpPr>
        <p:grpSpPr>
          <a:xfrm>
            <a:off x="139700" y="5924549"/>
            <a:ext cx="11758498" cy="946152"/>
            <a:chOff x="139700" y="5924549"/>
            <a:chExt cx="11758498" cy="946152"/>
          </a:xfrm>
        </p:grpSpPr>
        <p:pic>
          <p:nvPicPr>
            <p:cNvPr id="20" name="Picture 19" descr="Logo, company name&#10;&#10;Description automatically generated">
              <a:extLst>
                <a:ext uri="{FF2B5EF4-FFF2-40B4-BE49-F238E27FC236}">
                  <a16:creationId xmlns:a16="http://schemas.microsoft.com/office/drawing/2014/main" id="{E999BDBC-DC93-446B-A2B0-B16486D69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pic>
          <p:nvPicPr>
            <p:cNvPr id="21" name="Graphic 20" descr="Walk with solid fill">
              <a:extLst>
                <a:ext uri="{FF2B5EF4-FFF2-40B4-BE49-F238E27FC236}">
                  <a16:creationId xmlns:a16="http://schemas.microsoft.com/office/drawing/2014/main" id="{D552F38E-9ABC-44B0-AEEA-2B1125C85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83798" y="5956301"/>
              <a:ext cx="914400" cy="914400"/>
            </a:xfrm>
            <a:prstGeom prst="rect">
              <a:avLst/>
            </a:prstGeom>
          </p:spPr>
        </p:pic>
      </p:grpSp>
      <p:pic>
        <p:nvPicPr>
          <p:cNvPr id="1026" name="Picture 2" descr="Alarm Clock, Classic, Clock, Dial, Gold, Late, Minute">
            <a:extLst>
              <a:ext uri="{FF2B5EF4-FFF2-40B4-BE49-F238E27FC236}">
                <a16:creationId xmlns:a16="http://schemas.microsoft.com/office/drawing/2014/main" id="{5D1D3B16-D08B-4A32-A784-CA44E0083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515" y="3200277"/>
            <a:ext cx="4819836" cy="3213224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11">
            <a:extLst>
              <a:ext uri="{FF2B5EF4-FFF2-40B4-BE49-F238E27FC236}">
                <a16:creationId xmlns:a16="http://schemas.microsoft.com/office/drawing/2014/main" id="{C850CE30-3624-47B6-B615-C4AC2A8E4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13" y="40414"/>
            <a:ext cx="7651444" cy="312084"/>
          </a:xfrm>
        </p:spPr>
        <p:txBody>
          <a:bodyPr/>
          <a:lstStyle/>
          <a:p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Cynllunio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ymweliad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diwrnod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â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Llwybr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</a:t>
            </a:r>
            <a:r>
              <a:rPr lang="en-GB" sz="1000" i="0" u="none" strike="noStrike" baseline="0" dirty="0" err="1">
                <a:solidFill>
                  <a:srgbClr val="3C3C41"/>
                </a:solidFill>
                <a:latin typeface="+mn-lt"/>
              </a:rPr>
              <a:t>Arfordir</a:t>
            </a:r>
            <a:r>
              <a:rPr lang="en-GB" sz="1000" i="0" u="none" strike="noStrike" baseline="0" dirty="0">
                <a:solidFill>
                  <a:srgbClr val="3C3C41"/>
                </a:solidFill>
                <a:latin typeface="+mn-lt"/>
              </a:rPr>
              <a:t> Cymru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36382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RW PPT 2010 Final">
  <a:themeElements>
    <a:clrScheme name="NRW colours">
      <a:dk1>
        <a:sysClr val="windowText" lastClr="000000"/>
      </a:dk1>
      <a:lt1>
        <a:sysClr val="window" lastClr="FFFFFF"/>
      </a:lt1>
      <a:dk2>
        <a:srgbClr val="3C3C41"/>
      </a:dk2>
      <a:lt2>
        <a:srgbClr val="FFFFFF"/>
      </a:lt2>
      <a:accent1>
        <a:srgbClr val="0091A5"/>
      </a:accent1>
      <a:accent2>
        <a:srgbClr val="2D962D"/>
      </a:accent2>
      <a:accent3>
        <a:srgbClr val="005541"/>
      </a:accent3>
      <a:accent4>
        <a:srgbClr val="82D2F0"/>
      </a:accent4>
      <a:accent5>
        <a:srgbClr val="3C3C41"/>
      </a:accent5>
      <a:accent6>
        <a:srgbClr val="95959D"/>
      </a:accent6>
      <a:hlink>
        <a:srgbClr val="82D2F0"/>
      </a:hlink>
      <a:folHlink>
        <a:srgbClr val="95959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Dwr / Water">
      <a:srgbClr val="0091A5"/>
    </a:custClr>
    <a:custClr name="Awyr / Air">
      <a:srgbClr val="82D2F0"/>
    </a:custClr>
    <a:custClr name="Bywyd gwyllt / Wildlife">
      <a:srgbClr val="2D962D"/>
    </a:custClr>
    <a:custClr name="Tir / Land">
      <a:srgbClr val="005541"/>
    </a:custClr>
    <a:custClr name="Llwyd / grey">
      <a:srgbClr val="3C3C41"/>
    </a:custClr>
  </a:custClrLst>
  <a:extLst>
    <a:ext uri="{05A4C25C-085E-4340-85A3-A5531E510DB2}">
      <thm15:themeFamily xmlns:thm15="http://schemas.microsoft.com/office/thememl/2012/main" name="NRW Careers Powerpoint new.potx" id="{4D2FCC45-9375-40F3-83DD-BBDBAAE1DA9F}" vid="{EE16A186-36FB-458B-B077-B406BF88319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NRW PowerPoint Document" ma:contentTypeID="0x01010067EB80C5FE939D4A9B3D8BA62129B7F50300EB00E081DAE05E4DBC3FF1E9D5CE594B" ma:contentTypeVersion="86" ma:contentTypeDescription="" ma:contentTypeScope="" ma:versionID="895ed2ea1d42ab3c49ef7e507b05ca99">
  <xsd:schema xmlns:xsd="http://www.w3.org/2001/XMLSchema" xmlns:xs="http://www.w3.org/2001/XMLSchema" xmlns:p="http://schemas.microsoft.com/office/2006/metadata/properties" xmlns:ns2="9be56660-2c31-41ef-bc00-23e72f632f2a" targetNamespace="http://schemas.microsoft.com/office/2006/metadata/properties" ma:root="true" ma:fieldsID="f1447329c127747137ff0536192be770" ns2:_="">
    <xsd:import namespace="9be56660-2c31-41ef-bc00-23e72f632f2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e56660-2c31-41ef-bc00-23e72f632f2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be56660-2c31-41ef-bc00-23e72f632f2a">ACCE-1338595343-5482</_dlc_DocId>
    <_dlc_DocIdUrl xmlns="9be56660-2c31-41ef-bc00-23e72f632f2a">
      <Url>https://cyfoethnaturiolcymru.sharepoint.com/teams/are/esd/apr/_layouts/15/DocIdRedir.aspx?ID=ACCE-1338595343-5482</Url>
      <Description>ACCE-1338595343-5482</Description>
    </_dlc_DocIdUrl>
  </documentManagement>
</p:properties>
</file>

<file path=customXml/item5.xml><?xml version="1.0" encoding="utf-8"?>
<?mso-contentType ?>
<SharedContentType xmlns="Microsoft.SharePoint.Taxonomy.ContentTypeSync" SourceId="78499d3b-94a8-4059-8763-489d4400b14a" ContentTypeId="0x01010067EB80C5FE939D4A9B3D8BA62129B7F503" PreviousValue="false"/>
</file>

<file path=customXml/itemProps1.xml><?xml version="1.0" encoding="utf-8"?>
<ds:datastoreItem xmlns:ds="http://schemas.openxmlformats.org/officeDocument/2006/customXml" ds:itemID="{A632687F-B130-49C4-BAB8-9398990A1E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e56660-2c31-41ef-bc00-23e72f632f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B2395E8-3356-4426-8DF7-DDD867274380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3008F30A-2B79-4066-A4C4-985B6AD99F2A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2543D987-7CEC-4F1B-ACD5-8422B7B04AF4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9be56660-2c31-41ef-bc00-23e72f632f2a"/>
    <ds:schemaRef ds:uri="http://www.w3.org/XML/1998/namespace"/>
  </ds:schemaRefs>
</ds:datastoreItem>
</file>

<file path=customXml/itemProps5.xml><?xml version="1.0" encoding="utf-8"?>
<ds:datastoreItem xmlns:ds="http://schemas.openxmlformats.org/officeDocument/2006/customXml" ds:itemID="{450A17A1-A91B-40EE-B943-D506228C57F6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2064</TotalTime>
  <Words>2461</Words>
  <Application>Microsoft Office PowerPoint</Application>
  <PresentationFormat>Widescreen</PresentationFormat>
  <Paragraphs>242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Gotham-Bold</vt:lpstr>
      <vt:lpstr>Gotham-Book</vt:lpstr>
      <vt:lpstr>Wingdings</vt:lpstr>
      <vt:lpstr>NRW PPT 2010 Final</vt:lpstr>
      <vt:lpstr>   Cynllunio ymweliad diwrnod â Llwybr Arfordir Cymru     </vt:lpstr>
      <vt:lpstr>Cefndir - Beth yw Llwybr Arfordir Cymru?</vt:lpstr>
      <vt:lpstr>Eich brîff</vt:lpstr>
      <vt:lpstr>Tasg</vt:lpstr>
      <vt:lpstr>Dewiswch fan cychwyn a gorffen i’ch taith gerdded </vt:lpstr>
      <vt:lpstr>Pa mor bell fyddwch chi’n cerdded?</vt:lpstr>
      <vt:lpstr>Ar ba gyflymdra y dylech chi gynllunio eich taith gerdded? </vt:lpstr>
      <vt:lpstr>Pethau i’w hystyried:</vt:lpstr>
      <vt:lpstr>Amseriadau</vt:lpstr>
      <vt:lpstr>Pa mor bell ydych chi o fan cychwyn eich taith gerdded?</vt:lpstr>
      <vt:lpstr>Sut fyddwch chi’n teithio i Lwybr Arfordir Cymru?
</vt:lpstr>
      <vt:lpstr>Pa mor hir fydd hi'n ei gymryd i chi deithio i Lwybr Arfordir Cymru?
</vt:lpstr>
      <vt:lpstr>Teithio ar fws?</vt:lpstr>
      <vt:lpstr>A yw eich taith gerdded arfaethedig yn realistig neu ydych chi angen ailfeddwl?
</vt:lpstr>
      <vt:lpstr>Deall y dirwedd a’r nodweddion ar hyd Llwybr Arfordir Cymru</vt:lpstr>
      <vt:lpstr>Symbolau map</vt:lpstr>
      <vt:lpstr>Graddfeydd mapiau</vt:lpstr>
      <vt:lpstr>Graddfeydd mapiau</vt:lpstr>
      <vt:lpstr>Graddfeydd mapiau</vt:lpstr>
      <vt:lpstr>Pa raddfa map ydych chi’n ei ddefnyddio?</vt:lpstr>
      <vt:lpstr>Cyfeirnodau grid ar gyfer eich taith gerdded </vt:lpstr>
      <vt:lpstr>Cyfeirnodau grid ar gyfer eich taith gerdded</vt:lpstr>
      <vt:lpstr>Graddiant ac uchder eich taith</vt:lpstr>
      <vt:lpstr>Mae graddiant yn bwysig!</vt:lpstr>
      <vt:lpstr>Uchder</vt:lpstr>
      <vt:lpstr>Uchder</vt:lpstr>
      <vt:lpstr>Beth yw eich uchder? </vt:lpstr>
      <vt:lpstr>Beth yw eich graddiant?</vt:lpstr>
      <vt:lpstr>Graddio eich taith cerdded</vt:lpstr>
      <vt:lpstr>Pryd fydd eich taith cerdded yn gorffen?
</vt:lpstr>
      <vt:lpstr>Egwyl lluniaeth ac egwyliau cysur
</vt:lpstr>
      <vt:lpstr>Cynllunio egwyl toiled</vt:lpstr>
      <vt:lpstr>Amserau’r llanw</vt:lpstr>
      <vt:lpstr>Ysgrifennu teithlen</vt:lpstr>
      <vt:lpstr>Trefniadau teithio
</vt:lpstr>
      <vt:lpstr>Mwynhewch eich taith gerdded!
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Natural Childhood</dc:title>
  <dc:creator>Clarke, Karen</dc:creator>
  <cp:lastModifiedBy>Hughes, Ffion</cp:lastModifiedBy>
  <cp:revision>7</cp:revision>
  <dcterms:created xsi:type="dcterms:W3CDTF">2020-12-15T11:59:18Z</dcterms:created>
  <dcterms:modified xsi:type="dcterms:W3CDTF">2022-05-13T10:39:59Z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0x01010067EB80C5FE939D4A9B3D8BA62129B7F50300EB00E081DAE05E4DBC3FF1E9D5CE594B</vt:lpwstr>
  </property>
  <property fmtid="{D5CDD505-2E9C-101B-9397-08002B2CF9AE}" pid="3" name="_dlc_DocIdItemGuid">
    <vt:lpwstr>875c3ab4-f839-4b9b-ab9f-30af1951dda3</vt:lpwstr>
  </property>
</Properties>
</file>